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5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6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7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8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63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7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70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391505-549D-461F-9855-F58936B6FC0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43316173-385F-4E71-9720-3C2E82D7F182}">
      <dgm:prSet phldrT="[Text]" custT="1"/>
      <dgm:spPr/>
      <dgm:t>
        <a:bodyPr/>
        <a:lstStyle/>
        <a:p>
          <a:r>
            <a:rPr lang="en-IE" sz="2800" dirty="0" smtClean="0"/>
            <a:t>Client</a:t>
          </a:r>
          <a:endParaRPr lang="en-IE" sz="2800" dirty="0"/>
        </a:p>
      </dgm:t>
    </dgm:pt>
    <dgm:pt modelId="{BA524638-AB85-4C63-9AFA-013B7BEFA574}" type="parTrans" cxnId="{5B92C5D4-AB14-4889-811B-2AB45F5958C9}">
      <dgm:prSet/>
      <dgm:spPr/>
      <dgm:t>
        <a:bodyPr/>
        <a:lstStyle/>
        <a:p>
          <a:endParaRPr lang="en-IE"/>
        </a:p>
      </dgm:t>
    </dgm:pt>
    <dgm:pt modelId="{FB88E600-0A1D-4BCD-A976-ECFF4FE336EF}" type="sibTrans" cxnId="{5B92C5D4-AB14-4889-811B-2AB45F5958C9}">
      <dgm:prSet/>
      <dgm:spPr/>
      <dgm:t>
        <a:bodyPr/>
        <a:lstStyle/>
        <a:p>
          <a:endParaRPr lang="en-IE"/>
        </a:p>
      </dgm:t>
    </dgm:pt>
    <dgm:pt modelId="{96D59AA0-5E37-4A40-94FF-30FA5A631ADC}">
      <dgm:prSet phldrT="[Text]" custT="1"/>
      <dgm:spPr/>
      <dgm:t>
        <a:bodyPr/>
        <a:lstStyle/>
        <a:p>
          <a:r>
            <a:rPr lang="en-IE" sz="2400" dirty="0" smtClean="0"/>
            <a:t>As requested</a:t>
          </a:r>
          <a:endParaRPr lang="en-IE" sz="2400" dirty="0"/>
        </a:p>
      </dgm:t>
    </dgm:pt>
    <dgm:pt modelId="{F7AA6DFD-1E6B-4C17-87A1-1704DF9A8258}" type="parTrans" cxnId="{D26B8002-A644-44C2-B8F7-F005281DB434}">
      <dgm:prSet/>
      <dgm:spPr/>
      <dgm:t>
        <a:bodyPr/>
        <a:lstStyle/>
        <a:p>
          <a:endParaRPr lang="en-IE"/>
        </a:p>
      </dgm:t>
    </dgm:pt>
    <dgm:pt modelId="{62F1AAA7-71BE-4D06-95F5-04FC8B613B26}" type="sibTrans" cxnId="{D26B8002-A644-44C2-B8F7-F005281DB434}">
      <dgm:prSet/>
      <dgm:spPr/>
      <dgm:t>
        <a:bodyPr/>
        <a:lstStyle/>
        <a:p>
          <a:endParaRPr lang="en-IE"/>
        </a:p>
      </dgm:t>
    </dgm:pt>
    <dgm:pt modelId="{35F468F3-2716-4133-9D49-23C633B7F58A}">
      <dgm:prSet phldrT="[Text]" custT="1"/>
      <dgm:spPr/>
      <dgm:t>
        <a:bodyPr/>
        <a:lstStyle/>
        <a:p>
          <a:r>
            <a:rPr lang="en-IE" sz="2800" dirty="0" smtClean="0"/>
            <a:t>Your own standard</a:t>
          </a:r>
          <a:endParaRPr lang="en-IE" sz="2800" dirty="0"/>
        </a:p>
      </dgm:t>
    </dgm:pt>
    <dgm:pt modelId="{E22F62A7-7C31-4A06-BD46-B0F1B492E3C0}" type="parTrans" cxnId="{F08D52FC-DC31-4C46-9FF4-1ECB1E03829E}">
      <dgm:prSet/>
      <dgm:spPr/>
      <dgm:t>
        <a:bodyPr/>
        <a:lstStyle/>
        <a:p>
          <a:endParaRPr lang="en-IE"/>
        </a:p>
      </dgm:t>
    </dgm:pt>
    <dgm:pt modelId="{49EB6253-AFF6-4859-927F-913504C9A246}" type="sibTrans" cxnId="{F08D52FC-DC31-4C46-9FF4-1ECB1E03829E}">
      <dgm:prSet/>
      <dgm:spPr/>
      <dgm:t>
        <a:bodyPr/>
        <a:lstStyle/>
        <a:p>
          <a:endParaRPr lang="en-IE"/>
        </a:p>
      </dgm:t>
    </dgm:pt>
    <dgm:pt modelId="{A1C23060-D655-42E2-93D4-CD45FD39FBA6}">
      <dgm:prSet phldrT="[Text]" custT="1"/>
      <dgm:spPr/>
      <dgm:t>
        <a:bodyPr/>
        <a:lstStyle/>
        <a:p>
          <a:r>
            <a:rPr lang="en-IE" sz="2400" dirty="0" smtClean="0"/>
            <a:t>Relevant elements</a:t>
          </a:r>
          <a:endParaRPr lang="en-IE" sz="2400" dirty="0"/>
        </a:p>
      </dgm:t>
    </dgm:pt>
    <dgm:pt modelId="{028D9A6E-5145-4A53-80DF-BD2EE7746887}" type="parTrans" cxnId="{71FF1AEC-6212-47D6-935D-7DAF186555E0}">
      <dgm:prSet/>
      <dgm:spPr/>
      <dgm:t>
        <a:bodyPr/>
        <a:lstStyle/>
        <a:p>
          <a:endParaRPr lang="en-IE"/>
        </a:p>
      </dgm:t>
    </dgm:pt>
    <dgm:pt modelId="{DE9F0284-A500-4154-BEA5-0A756900B15A}" type="sibTrans" cxnId="{71FF1AEC-6212-47D6-935D-7DAF186555E0}">
      <dgm:prSet/>
      <dgm:spPr/>
      <dgm:t>
        <a:bodyPr/>
        <a:lstStyle/>
        <a:p>
          <a:endParaRPr lang="en-IE"/>
        </a:p>
      </dgm:t>
    </dgm:pt>
    <dgm:pt modelId="{73F5B845-2968-4D92-A8BB-BFB68C3826FC}">
      <dgm:prSet phldrT="[Text]"/>
      <dgm:spPr/>
      <dgm:t>
        <a:bodyPr/>
        <a:lstStyle/>
        <a:p>
          <a:r>
            <a:rPr lang="en-IE" dirty="0" smtClean="0"/>
            <a:t>Customisation	</a:t>
          </a:r>
          <a:endParaRPr lang="en-IE" dirty="0"/>
        </a:p>
      </dgm:t>
    </dgm:pt>
    <dgm:pt modelId="{947C4612-7942-476D-B22A-0DEFA367B6A3}" type="parTrans" cxnId="{47DD8B76-3B6D-45C9-96FD-C6D28D22B399}">
      <dgm:prSet/>
      <dgm:spPr/>
      <dgm:t>
        <a:bodyPr/>
        <a:lstStyle/>
        <a:p>
          <a:endParaRPr lang="en-IE"/>
        </a:p>
      </dgm:t>
    </dgm:pt>
    <dgm:pt modelId="{EF50A78B-6D53-42E3-BE64-A4A8E92DFE7E}" type="sibTrans" cxnId="{47DD8B76-3B6D-45C9-96FD-C6D28D22B399}">
      <dgm:prSet/>
      <dgm:spPr/>
      <dgm:t>
        <a:bodyPr/>
        <a:lstStyle/>
        <a:p>
          <a:endParaRPr lang="en-IE"/>
        </a:p>
      </dgm:t>
    </dgm:pt>
    <dgm:pt modelId="{03514BFC-FE9B-4C7C-B7A2-81624DF13B1C}">
      <dgm:prSet phldrT="[Text]" custT="1"/>
      <dgm:spPr/>
      <dgm:t>
        <a:bodyPr/>
        <a:lstStyle/>
        <a:p>
          <a:r>
            <a:rPr lang="en-IE" sz="2400" dirty="0" smtClean="0"/>
            <a:t>Always</a:t>
          </a:r>
          <a:endParaRPr lang="en-IE" sz="2400" dirty="0"/>
        </a:p>
      </dgm:t>
    </dgm:pt>
    <dgm:pt modelId="{AA75A58E-486A-4E8B-8BCF-9D2775C62720}" type="parTrans" cxnId="{D75859DE-DB1A-40A6-96C7-661EBD46AE36}">
      <dgm:prSet/>
      <dgm:spPr/>
      <dgm:t>
        <a:bodyPr/>
        <a:lstStyle/>
        <a:p>
          <a:endParaRPr lang="en-IE"/>
        </a:p>
      </dgm:t>
    </dgm:pt>
    <dgm:pt modelId="{FA988C09-909B-4B59-BD89-8D9DE74A4478}" type="sibTrans" cxnId="{D75859DE-DB1A-40A6-96C7-661EBD46AE36}">
      <dgm:prSet/>
      <dgm:spPr/>
      <dgm:t>
        <a:bodyPr/>
        <a:lstStyle/>
        <a:p>
          <a:endParaRPr lang="en-IE"/>
        </a:p>
      </dgm:t>
    </dgm:pt>
    <dgm:pt modelId="{443DAEA6-5CC6-4B59-B0B4-DA331B7C3290}" type="pres">
      <dgm:prSet presAssocID="{BD391505-549D-461F-9855-F58936B6FC0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F262093C-E1D4-4E43-B4CC-F93B938F0929}" type="pres">
      <dgm:prSet presAssocID="{43316173-385F-4E71-9720-3C2E82D7F182}" presName="horFlow" presStyleCnt="0"/>
      <dgm:spPr/>
    </dgm:pt>
    <dgm:pt modelId="{28CECAD6-98F4-4E26-BA79-442597825C25}" type="pres">
      <dgm:prSet presAssocID="{43316173-385F-4E71-9720-3C2E82D7F182}" presName="bigChev" presStyleLbl="node1" presStyleIdx="0" presStyleCnt="3"/>
      <dgm:spPr/>
      <dgm:t>
        <a:bodyPr/>
        <a:lstStyle/>
        <a:p>
          <a:endParaRPr lang="en-IE"/>
        </a:p>
      </dgm:t>
    </dgm:pt>
    <dgm:pt modelId="{9EB52165-EE7F-4636-9064-7E74966B7743}" type="pres">
      <dgm:prSet presAssocID="{F7AA6DFD-1E6B-4C17-87A1-1704DF9A8258}" presName="parTrans" presStyleCnt="0"/>
      <dgm:spPr/>
    </dgm:pt>
    <dgm:pt modelId="{C559C401-FACC-445A-9D89-DC8A916AF9B1}" type="pres">
      <dgm:prSet presAssocID="{96D59AA0-5E37-4A40-94FF-30FA5A631ADC}" presName="node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7541C4F-9028-4455-82F7-626FF1B2172C}" type="pres">
      <dgm:prSet presAssocID="{43316173-385F-4E71-9720-3C2E82D7F182}" presName="vSp" presStyleCnt="0"/>
      <dgm:spPr/>
    </dgm:pt>
    <dgm:pt modelId="{78F03364-722C-4C7B-898F-B1A19654F98E}" type="pres">
      <dgm:prSet presAssocID="{35F468F3-2716-4133-9D49-23C633B7F58A}" presName="horFlow" presStyleCnt="0"/>
      <dgm:spPr/>
    </dgm:pt>
    <dgm:pt modelId="{E7E74131-6625-4FF4-810E-1498165274B2}" type="pres">
      <dgm:prSet presAssocID="{35F468F3-2716-4133-9D49-23C633B7F58A}" presName="bigChev" presStyleLbl="node1" presStyleIdx="1" presStyleCnt="3"/>
      <dgm:spPr/>
      <dgm:t>
        <a:bodyPr/>
        <a:lstStyle/>
        <a:p>
          <a:endParaRPr lang="en-GB"/>
        </a:p>
      </dgm:t>
    </dgm:pt>
    <dgm:pt modelId="{E2B939A7-AF29-44BF-B0F0-0BB782B5E8CD}" type="pres">
      <dgm:prSet presAssocID="{028D9A6E-5145-4A53-80DF-BD2EE7746887}" presName="parTrans" presStyleCnt="0"/>
      <dgm:spPr/>
    </dgm:pt>
    <dgm:pt modelId="{D0C20E7E-5E20-4794-88DC-21F9E593ADA2}" type="pres">
      <dgm:prSet presAssocID="{A1C23060-D655-42E2-93D4-CD45FD39FBA6}" presName="node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0F2ADA3-9910-4E98-B9B1-9A395D6E73C6}" type="pres">
      <dgm:prSet presAssocID="{35F468F3-2716-4133-9D49-23C633B7F58A}" presName="vSp" presStyleCnt="0"/>
      <dgm:spPr/>
    </dgm:pt>
    <dgm:pt modelId="{3BDF0A43-3BAA-496F-A872-733B1DBC3F85}" type="pres">
      <dgm:prSet presAssocID="{73F5B845-2968-4D92-A8BB-BFB68C3826FC}" presName="horFlow" presStyleCnt="0"/>
      <dgm:spPr/>
    </dgm:pt>
    <dgm:pt modelId="{12FAC01D-DF26-4042-AA94-9AC676E4F8A8}" type="pres">
      <dgm:prSet presAssocID="{73F5B845-2968-4D92-A8BB-BFB68C3826FC}" presName="bigChev" presStyleLbl="node1" presStyleIdx="2" presStyleCnt="3"/>
      <dgm:spPr/>
      <dgm:t>
        <a:bodyPr/>
        <a:lstStyle/>
        <a:p>
          <a:endParaRPr lang="en-GB"/>
        </a:p>
      </dgm:t>
    </dgm:pt>
    <dgm:pt modelId="{FC44A9A5-E697-45C1-8F43-83FCC6F08DEA}" type="pres">
      <dgm:prSet presAssocID="{AA75A58E-486A-4E8B-8BCF-9D2775C62720}" presName="parTrans" presStyleCnt="0"/>
      <dgm:spPr/>
    </dgm:pt>
    <dgm:pt modelId="{6B50F7BD-BA80-4E94-98E7-CE7808B3F374}" type="pres">
      <dgm:prSet presAssocID="{03514BFC-FE9B-4C7C-B7A2-81624DF13B1C}" presName="node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628446D-BC0D-4092-80A3-68C088FBA867}" type="presOf" srcId="{35F468F3-2716-4133-9D49-23C633B7F58A}" destId="{E7E74131-6625-4FF4-810E-1498165274B2}" srcOrd="0" destOrd="0" presId="urn:microsoft.com/office/officeart/2005/8/layout/lProcess3"/>
    <dgm:cxn modelId="{D75859DE-DB1A-40A6-96C7-661EBD46AE36}" srcId="{73F5B845-2968-4D92-A8BB-BFB68C3826FC}" destId="{03514BFC-FE9B-4C7C-B7A2-81624DF13B1C}" srcOrd="0" destOrd="0" parTransId="{AA75A58E-486A-4E8B-8BCF-9D2775C62720}" sibTransId="{FA988C09-909B-4B59-BD89-8D9DE74A4478}"/>
    <dgm:cxn modelId="{0580F013-DC37-43AA-BC15-890CFE07B3C1}" type="presOf" srcId="{BD391505-549D-461F-9855-F58936B6FC0F}" destId="{443DAEA6-5CC6-4B59-B0B4-DA331B7C3290}" srcOrd="0" destOrd="0" presId="urn:microsoft.com/office/officeart/2005/8/layout/lProcess3"/>
    <dgm:cxn modelId="{103BA4E8-F91B-4448-BA48-8A31C4070A96}" type="presOf" srcId="{03514BFC-FE9B-4C7C-B7A2-81624DF13B1C}" destId="{6B50F7BD-BA80-4E94-98E7-CE7808B3F374}" srcOrd="0" destOrd="0" presId="urn:microsoft.com/office/officeart/2005/8/layout/lProcess3"/>
    <dgm:cxn modelId="{4AD8EB2C-26B8-4537-86EC-BD89DF0DC87B}" type="presOf" srcId="{43316173-385F-4E71-9720-3C2E82D7F182}" destId="{28CECAD6-98F4-4E26-BA79-442597825C25}" srcOrd="0" destOrd="0" presId="urn:microsoft.com/office/officeart/2005/8/layout/lProcess3"/>
    <dgm:cxn modelId="{5B92C5D4-AB14-4889-811B-2AB45F5958C9}" srcId="{BD391505-549D-461F-9855-F58936B6FC0F}" destId="{43316173-385F-4E71-9720-3C2E82D7F182}" srcOrd="0" destOrd="0" parTransId="{BA524638-AB85-4C63-9AFA-013B7BEFA574}" sibTransId="{FB88E600-0A1D-4BCD-A976-ECFF4FE336EF}"/>
    <dgm:cxn modelId="{F08D52FC-DC31-4C46-9FF4-1ECB1E03829E}" srcId="{BD391505-549D-461F-9855-F58936B6FC0F}" destId="{35F468F3-2716-4133-9D49-23C633B7F58A}" srcOrd="1" destOrd="0" parTransId="{E22F62A7-7C31-4A06-BD46-B0F1B492E3C0}" sibTransId="{49EB6253-AFF6-4859-927F-913504C9A246}"/>
    <dgm:cxn modelId="{47DD8B76-3B6D-45C9-96FD-C6D28D22B399}" srcId="{BD391505-549D-461F-9855-F58936B6FC0F}" destId="{73F5B845-2968-4D92-A8BB-BFB68C3826FC}" srcOrd="2" destOrd="0" parTransId="{947C4612-7942-476D-B22A-0DEFA367B6A3}" sibTransId="{EF50A78B-6D53-42E3-BE64-A4A8E92DFE7E}"/>
    <dgm:cxn modelId="{3041F5DA-A2E9-489A-92DB-CF78C858B839}" type="presOf" srcId="{96D59AA0-5E37-4A40-94FF-30FA5A631ADC}" destId="{C559C401-FACC-445A-9D89-DC8A916AF9B1}" srcOrd="0" destOrd="0" presId="urn:microsoft.com/office/officeart/2005/8/layout/lProcess3"/>
    <dgm:cxn modelId="{5F9B81DE-7202-4749-B5F2-35445A5AF6AD}" type="presOf" srcId="{A1C23060-D655-42E2-93D4-CD45FD39FBA6}" destId="{D0C20E7E-5E20-4794-88DC-21F9E593ADA2}" srcOrd="0" destOrd="0" presId="urn:microsoft.com/office/officeart/2005/8/layout/lProcess3"/>
    <dgm:cxn modelId="{774DCF42-EBBD-4036-9E09-FDF8DA716BE2}" type="presOf" srcId="{73F5B845-2968-4D92-A8BB-BFB68C3826FC}" destId="{12FAC01D-DF26-4042-AA94-9AC676E4F8A8}" srcOrd="0" destOrd="0" presId="urn:microsoft.com/office/officeart/2005/8/layout/lProcess3"/>
    <dgm:cxn modelId="{D26B8002-A644-44C2-B8F7-F005281DB434}" srcId="{43316173-385F-4E71-9720-3C2E82D7F182}" destId="{96D59AA0-5E37-4A40-94FF-30FA5A631ADC}" srcOrd="0" destOrd="0" parTransId="{F7AA6DFD-1E6B-4C17-87A1-1704DF9A8258}" sibTransId="{62F1AAA7-71BE-4D06-95F5-04FC8B613B26}"/>
    <dgm:cxn modelId="{71FF1AEC-6212-47D6-935D-7DAF186555E0}" srcId="{35F468F3-2716-4133-9D49-23C633B7F58A}" destId="{A1C23060-D655-42E2-93D4-CD45FD39FBA6}" srcOrd="0" destOrd="0" parTransId="{028D9A6E-5145-4A53-80DF-BD2EE7746887}" sibTransId="{DE9F0284-A500-4154-BEA5-0A756900B15A}"/>
    <dgm:cxn modelId="{A638C1C9-97FD-445B-9C0A-CE0B6538CDB6}" type="presParOf" srcId="{443DAEA6-5CC6-4B59-B0B4-DA331B7C3290}" destId="{F262093C-E1D4-4E43-B4CC-F93B938F0929}" srcOrd="0" destOrd="0" presId="urn:microsoft.com/office/officeart/2005/8/layout/lProcess3"/>
    <dgm:cxn modelId="{84B6B8B0-D30A-4F1F-AC24-35AC83398CEA}" type="presParOf" srcId="{F262093C-E1D4-4E43-B4CC-F93B938F0929}" destId="{28CECAD6-98F4-4E26-BA79-442597825C25}" srcOrd="0" destOrd="0" presId="urn:microsoft.com/office/officeart/2005/8/layout/lProcess3"/>
    <dgm:cxn modelId="{70B60EAF-3A42-47B6-9A8A-E633A4117D3E}" type="presParOf" srcId="{F262093C-E1D4-4E43-B4CC-F93B938F0929}" destId="{9EB52165-EE7F-4636-9064-7E74966B7743}" srcOrd="1" destOrd="0" presId="urn:microsoft.com/office/officeart/2005/8/layout/lProcess3"/>
    <dgm:cxn modelId="{EFE93221-6BB4-453E-BBF4-B2DE2134E6EA}" type="presParOf" srcId="{F262093C-E1D4-4E43-B4CC-F93B938F0929}" destId="{C559C401-FACC-445A-9D89-DC8A916AF9B1}" srcOrd="2" destOrd="0" presId="urn:microsoft.com/office/officeart/2005/8/layout/lProcess3"/>
    <dgm:cxn modelId="{F3937960-A7C2-4A75-AB42-CE68FDBA0977}" type="presParOf" srcId="{443DAEA6-5CC6-4B59-B0B4-DA331B7C3290}" destId="{07541C4F-9028-4455-82F7-626FF1B2172C}" srcOrd="1" destOrd="0" presId="urn:microsoft.com/office/officeart/2005/8/layout/lProcess3"/>
    <dgm:cxn modelId="{14F65E71-44B5-404D-BFA3-C20DAD53C142}" type="presParOf" srcId="{443DAEA6-5CC6-4B59-B0B4-DA331B7C3290}" destId="{78F03364-722C-4C7B-898F-B1A19654F98E}" srcOrd="2" destOrd="0" presId="urn:microsoft.com/office/officeart/2005/8/layout/lProcess3"/>
    <dgm:cxn modelId="{FF8E3594-784D-4827-8DCA-6771198CEA32}" type="presParOf" srcId="{78F03364-722C-4C7B-898F-B1A19654F98E}" destId="{E7E74131-6625-4FF4-810E-1498165274B2}" srcOrd="0" destOrd="0" presId="urn:microsoft.com/office/officeart/2005/8/layout/lProcess3"/>
    <dgm:cxn modelId="{078402F1-F728-4FC8-A9B3-8E0469D31423}" type="presParOf" srcId="{78F03364-722C-4C7B-898F-B1A19654F98E}" destId="{E2B939A7-AF29-44BF-B0F0-0BB782B5E8CD}" srcOrd="1" destOrd="0" presId="urn:microsoft.com/office/officeart/2005/8/layout/lProcess3"/>
    <dgm:cxn modelId="{AC16E4E8-B840-40E4-9D6C-7EFF3F1EEE8B}" type="presParOf" srcId="{78F03364-722C-4C7B-898F-B1A19654F98E}" destId="{D0C20E7E-5E20-4794-88DC-21F9E593ADA2}" srcOrd="2" destOrd="0" presId="urn:microsoft.com/office/officeart/2005/8/layout/lProcess3"/>
    <dgm:cxn modelId="{EA3A29E9-3E73-49A4-A81D-E0589097430F}" type="presParOf" srcId="{443DAEA6-5CC6-4B59-B0B4-DA331B7C3290}" destId="{00F2ADA3-9910-4E98-B9B1-9A395D6E73C6}" srcOrd="3" destOrd="0" presId="urn:microsoft.com/office/officeart/2005/8/layout/lProcess3"/>
    <dgm:cxn modelId="{49C1624B-2B26-4800-8DCF-75C040470D6B}" type="presParOf" srcId="{443DAEA6-5CC6-4B59-B0B4-DA331B7C3290}" destId="{3BDF0A43-3BAA-496F-A872-733B1DBC3F85}" srcOrd="4" destOrd="0" presId="urn:microsoft.com/office/officeart/2005/8/layout/lProcess3"/>
    <dgm:cxn modelId="{44653CA0-CFDA-42EA-A1F0-BBCCDA44A64D}" type="presParOf" srcId="{3BDF0A43-3BAA-496F-A872-733B1DBC3F85}" destId="{12FAC01D-DF26-4042-AA94-9AC676E4F8A8}" srcOrd="0" destOrd="0" presId="urn:microsoft.com/office/officeart/2005/8/layout/lProcess3"/>
    <dgm:cxn modelId="{1348D73C-9C03-4A71-85E2-7C6B93EED816}" type="presParOf" srcId="{3BDF0A43-3BAA-496F-A872-733B1DBC3F85}" destId="{FC44A9A5-E697-45C1-8F43-83FCC6F08DEA}" srcOrd="1" destOrd="0" presId="urn:microsoft.com/office/officeart/2005/8/layout/lProcess3"/>
    <dgm:cxn modelId="{ED740AA3-88C3-4A82-B6CF-95AD1E33FA9D}" type="presParOf" srcId="{3BDF0A43-3BAA-496F-A872-733B1DBC3F85}" destId="{6B50F7BD-BA80-4E94-98E7-CE7808B3F374}" srcOrd="2" destOrd="0" presId="urn:microsoft.com/office/officeart/2005/8/layout/lProcess3"/>
  </dgm:cxnLst>
  <dgm:bg/>
  <dgm:whole>
    <a:ln w="0">
      <a:solidFill>
        <a:schemeClr val="bg1"/>
      </a:solidFill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CFC1ECB-0CEE-4A82-BD2C-4A96370D4C8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D6950FFD-AE10-4B81-8905-C9B4BB7656A9}">
      <dgm:prSet/>
      <dgm:spPr/>
      <dgm:t>
        <a:bodyPr/>
        <a:lstStyle/>
        <a:p>
          <a:r>
            <a:rPr lang="en-IE" dirty="0" smtClean="0"/>
            <a:t>COOPERATION</a:t>
          </a:r>
          <a:endParaRPr lang="en-IE" dirty="0"/>
        </a:p>
      </dgm:t>
    </dgm:pt>
    <dgm:pt modelId="{73660E4F-4AB2-43FD-9BDE-C7C028C43719}" type="parTrans" cxnId="{3A2757D7-3A2A-4DDF-B475-71CABF7A7DA1}">
      <dgm:prSet/>
      <dgm:spPr/>
      <dgm:t>
        <a:bodyPr/>
        <a:lstStyle/>
        <a:p>
          <a:endParaRPr lang="en-IE"/>
        </a:p>
      </dgm:t>
    </dgm:pt>
    <dgm:pt modelId="{0266F9C3-C5FE-435D-9FD1-9E3B131BA3EE}" type="sibTrans" cxnId="{3A2757D7-3A2A-4DDF-B475-71CABF7A7DA1}">
      <dgm:prSet/>
      <dgm:spPr/>
      <dgm:t>
        <a:bodyPr/>
        <a:lstStyle/>
        <a:p>
          <a:endParaRPr lang="en-IE"/>
        </a:p>
      </dgm:t>
    </dgm:pt>
    <dgm:pt modelId="{E64165BA-2C60-4CE7-A9A1-73AC293B0D4C}" type="pres">
      <dgm:prSet presAssocID="{CCFC1ECB-0CEE-4A82-BD2C-4A96370D4C8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86FC8E4-0D0C-4A02-BD2B-163AD452B450}" type="pres">
      <dgm:prSet presAssocID="{D6950FFD-AE10-4B81-8905-C9B4BB7656A9}" presName="node" presStyleLbl="node1" presStyleIdx="0" presStyleCnt="1" custScaleX="59499" custScaleY="40746" custLinFactNeighborX="-1750" custLinFactNeighborY="-8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6A85EC2-0075-4ABC-B0F9-4C0811DD4630}" type="presOf" srcId="{CCFC1ECB-0CEE-4A82-BD2C-4A96370D4C8C}" destId="{E64165BA-2C60-4CE7-A9A1-73AC293B0D4C}" srcOrd="0" destOrd="0" presId="urn:microsoft.com/office/officeart/2005/8/layout/default"/>
    <dgm:cxn modelId="{212F2F86-8A00-4E08-B720-BCE6C8293146}" type="presOf" srcId="{D6950FFD-AE10-4B81-8905-C9B4BB7656A9}" destId="{086FC8E4-0D0C-4A02-BD2B-163AD452B450}" srcOrd="0" destOrd="0" presId="urn:microsoft.com/office/officeart/2005/8/layout/default"/>
    <dgm:cxn modelId="{3A2757D7-3A2A-4DDF-B475-71CABF7A7DA1}" srcId="{CCFC1ECB-0CEE-4A82-BD2C-4A96370D4C8C}" destId="{D6950FFD-AE10-4B81-8905-C9B4BB7656A9}" srcOrd="0" destOrd="0" parTransId="{73660E4F-4AB2-43FD-9BDE-C7C028C43719}" sibTransId="{0266F9C3-C5FE-435D-9FD1-9E3B131BA3EE}"/>
    <dgm:cxn modelId="{A9F4FBE5-ABEE-4B52-AA67-3B256CD95211}" type="presParOf" srcId="{E64165BA-2C60-4CE7-A9A1-73AC293B0D4C}" destId="{086FC8E4-0D0C-4A02-BD2B-163AD452B45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A2BE252-8953-4C10-BAA3-545A50E6C9F9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2767B593-4BEF-411D-8C01-FD0DDD04100C}">
      <dgm:prSet phldrT="[Text]"/>
      <dgm:spPr/>
      <dgm:t>
        <a:bodyPr/>
        <a:lstStyle/>
        <a:p>
          <a:pPr algn="ctr"/>
          <a:r>
            <a:rPr lang="en-IE" dirty="0" smtClean="0"/>
            <a:t>COMPETITION</a:t>
          </a:r>
          <a:endParaRPr lang="en-IE" dirty="0"/>
        </a:p>
      </dgm:t>
    </dgm:pt>
    <dgm:pt modelId="{43C7CFE6-21D5-4937-8BAB-3977BBC19E3F}" type="parTrans" cxnId="{B9516477-BD8A-4924-BA35-9A8EA3762C8F}">
      <dgm:prSet/>
      <dgm:spPr/>
      <dgm:t>
        <a:bodyPr/>
        <a:lstStyle/>
        <a:p>
          <a:pPr algn="ctr"/>
          <a:endParaRPr lang="en-IE"/>
        </a:p>
      </dgm:t>
    </dgm:pt>
    <dgm:pt modelId="{770F3AEE-CC06-4F2A-A784-07222A6A3739}" type="sibTrans" cxnId="{B9516477-BD8A-4924-BA35-9A8EA3762C8F}">
      <dgm:prSet/>
      <dgm:spPr/>
      <dgm:t>
        <a:bodyPr/>
        <a:lstStyle/>
        <a:p>
          <a:pPr algn="ctr"/>
          <a:endParaRPr lang="en-IE"/>
        </a:p>
      </dgm:t>
    </dgm:pt>
    <dgm:pt modelId="{E38AFFF1-7F7B-4FCA-A79C-568CC88229EC}">
      <dgm:prSet phldrT="[Text]"/>
      <dgm:spPr/>
      <dgm:t>
        <a:bodyPr/>
        <a:lstStyle/>
        <a:p>
          <a:pPr algn="ctr"/>
          <a:r>
            <a:rPr lang="en-IE" dirty="0" smtClean="0"/>
            <a:t>COORPERATION</a:t>
          </a:r>
          <a:endParaRPr lang="en-IE" dirty="0"/>
        </a:p>
      </dgm:t>
    </dgm:pt>
    <dgm:pt modelId="{042B2317-EA4A-4997-9709-C3A2CB950659}" type="parTrans" cxnId="{F908DD98-322B-4279-AFEB-A9C65C556F5D}">
      <dgm:prSet/>
      <dgm:spPr/>
      <dgm:t>
        <a:bodyPr/>
        <a:lstStyle/>
        <a:p>
          <a:pPr algn="ctr"/>
          <a:endParaRPr lang="en-IE"/>
        </a:p>
      </dgm:t>
    </dgm:pt>
    <dgm:pt modelId="{4A8BD099-6333-419A-BD89-7B895AEE4CFB}" type="sibTrans" cxnId="{F908DD98-322B-4279-AFEB-A9C65C556F5D}">
      <dgm:prSet/>
      <dgm:spPr/>
      <dgm:t>
        <a:bodyPr/>
        <a:lstStyle/>
        <a:p>
          <a:pPr algn="ctr"/>
          <a:endParaRPr lang="en-IE"/>
        </a:p>
      </dgm:t>
    </dgm:pt>
    <dgm:pt modelId="{8A441643-BD11-4403-B930-2A745BB5CE4E}" type="pres">
      <dgm:prSet presAssocID="{BA2BE252-8953-4C10-BAA3-545A50E6C9F9}" presName="compositeShape" presStyleCnt="0">
        <dgm:presLayoutVars>
          <dgm:chMax val="7"/>
          <dgm:dir/>
          <dgm:resizeHandles val="exact"/>
        </dgm:presLayoutVars>
      </dgm:prSet>
      <dgm:spPr/>
    </dgm:pt>
    <dgm:pt modelId="{DC949B12-9A36-4B9A-80A8-6B6025B319B1}" type="pres">
      <dgm:prSet presAssocID="{2767B593-4BEF-411D-8C01-FD0DDD04100C}" presName="circ1" presStyleLbl="vennNode1" presStyleIdx="0" presStyleCnt="2"/>
      <dgm:spPr/>
      <dgm:t>
        <a:bodyPr/>
        <a:lstStyle/>
        <a:p>
          <a:endParaRPr lang="en-IE"/>
        </a:p>
      </dgm:t>
    </dgm:pt>
    <dgm:pt modelId="{60B7CA95-348E-461F-97EF-A82A8FA61BF5}" type="pres">
      <dgm:prSet presAssocID="{2767B593-4BEF-411D-8C01-FD0DDD04100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73B10922-CB73-4B6C-8860-EE8584FEDA19}" type="pres">
      <dgm:prSet presAssocID="{E38AFFF1-7F7B-4FCA-A79C-568CC88229EC}" presName="circ2" presStyleLbl="vennNode1" presStyleIdx="1" presStyleCnt="2"/>
      <dgm:spPr/>
      <dgm:t>
        <a:bodyPr/>
        <a:lstStyle/>
        <a:p>
          <a:endParaRPr lang="en-GB"/>
        </a:p>
      </dgm:t>
    </dgm:pt>
    <dgm:pt modelId="{677F357F-3763-4449-A5B0-F8FD0B52A043}" type="pres">
      <dgm:prSet presAssocID="{E38AFFF1-7F7B-4FCA-A79C-568CC88229E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1612078-21F2-4CAC-8A0F-53E2E419FAB0}" type="presOf" srcId="{2767B593-4BEF-411D-8C01-FD0DDD04100C}" destId="{60B7CA95-348E-461F-97EF-A82A8FA61BF5}" srcOrd="1" destOrd="0" presId="urn:microsoft.com/office/officeart/2005/8/layout/venn1"/>
    <dgm:cxn modelId="{2B130B8E-0546-40B3-9B48-01DE6F8F0C98}" type="presOf" srcId="{BA2BE252-8953-4C10-BAA3-545A50E6C9F9}" destId="{8A441643-BD11-4403-B930-2A745BB5CE4E}" srcOrd="0" destOrd="0" presId="urn:microsoft.com/office/officeart/2005/8/layout/venn1"/>
    <dgm:cxn modelId="{7E064CEF-4CF6-4BEE-8292-C186A5BC7D4F}" type="presOf" srcId="{2767B593-4BEF-411D-8C01-FD0DDD04100C}" destId="{DC949B12-9A36-4B9A-80A8-6B6025B319B1}" srcOrd="0" destOrd="0" presId="urn:microsoft.com/office/officeart/2005/8/layout/venn1"/>
    <dgm:cxn modelId="{B6A0D06E-036E-46B3-8BC9-BFBEE36E6BA0}" type="presOf" srcId="{E38AFFF1-7F7B-4FCA-A79C-568CC88229EC}" destId="{73B10922-CB73-4B6C-8860-EE8584FEDA19}" srcOrd="0" destOrd="0" presId="urn:microsoft.com/office/officeart/2005/8/layout/venn1"/>
    <dgm:cxn modelId="{B9516477-BD8A-4924-BA35-9A8EA3762C8F}" srcId="{BA2BE252-8953-4C10-BAA3-545A50E6C9F9}" destId="{2767B593-4BEF-411D-8C01-FD0DDD04100C}" srcOrd="0" destOrd="0" parTransId="{43C7CFE6-21D5-4937-8BAB-3977BBC19E3F}" sibTransId="{770F3AEE-CC06-4F2A-A784-07222A6A3739}"/>
    <dgm:cxn modelId="{F908DD98-322B-4279-AFEB-A9C65C556F5D}" srcId="{BA2BE252-8953-4C10-BAA3-545A50E6C9F9}" destId="{E38AFFF1-7F7B-4FCA-A79C-568CC88229EC}" srcOrd="1" destOrd="0" parTransId="{042B2317-EA4A-4997-9709-C3A2CB950659}" sibTransId="{4A8BD099-6333-419A-BD89-7B895AEE4CFB}"/>
    <dgm:cxn modelId="{CF4C89F0-27CA-45E0-81B7-56AED1A2FA99}" type="presOf" srcId="{E38AFFF1-7F7B-4FCA-A79C-568CC88229EC}" destId="{677F357F-3763-4449-A5B0-F8FD0B52A043}" srcOrd="1" destOrd="0" presId="urn:microsoft.com/office/officeart/2005/8/layout/venn1"/>
    <dgm:cxn modelId="{03A20AE3-B954-4E49-A862-957663195ABC}" type="presParOf" srcId="{8A441643-BD11-4403-B930-2A745BB5CE4E}" destId="{DC949B12-9A36-4B9A-80A8-6B6025B319B1}" srcOrd="0" destOrd="0" presId="urn:microsoft.com/office/officeart/2005/8/layout/venn1"/>
    <dgm:cxn modelId="{186261AB-31C8-49AE-B552-DA59762642D2}" type="presParOf" srcId="{8A441643-BD11-4403-B930-2A745BB5CE4E}" destId="{60B7CA95-348E-461F-97EF-A82A8FA61BF5}" srcOrd="1" destOrd="0" presId="urn:microsoft.com/office/officeart/2005/8/layout/venn1"/>
    <dgm:cxn modelId="{2E453872-5AF3-455F-98AC-749EC0A92E40}" type="presParOf" srcId="{8A441643-BD11-4403-B930-2A745BB5CE4E}" destId="{73B10922-CB73-4B6C-8860-EE8584FEDA19}" srcOrd="2" destOrd="0" presId="urn:microsoft.com/office/officeart/2005/8/layout/venn1"/>
    <dgm:cxn modelId="{8A9B0375-BA76-4259-9604-CE54C18451B7}" type="presParOf" srcId="{8A441643-BD11-4403-B930-2A745BB5CE4E}" destId="{677F357F-3763-4449-A5B0-F8FD0B52A043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E3E237F-971D-4442-9A51-DAE76073586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47D00663-1CAF-4834-AEB7-4DEDA1C39CAF}">
      <dgm:prSet phldrT="[Text]"/>
      <dgm:spPr/>
      <dgm:t>
        <a:bodyPr/>
        <a:lstStyle/>
        <a:p>
          <a:r>
            <a:rPr lang="en-IE" dirty="0" smtClean="0"/>
            <a:t>CO-OPETITION</a:t>
          </a:r>
          <a:endParaRPr lang="en-IE" dirty="0"/>
        </a:p>
      </dgm:t>
    </dgm:pt>
    <dgm:pt modelId="{B91CE6DA-1492-42F8-AB42-CCCA19D7DCFE}" type="parTrans" cxnId="{9D7DFA66-41C7-4743-BE6E-F39A79406101}">
      <dgm:prSet/>
      <dgm:spPr/>
      <dgm:t>
        <a:bodyPr/>
        <a:lstStyle/>
        <a:p>
          <a:endParaRPr lang="en-IE"/>
        </a:p>
      </dgm:t>
    </dgm:pt>
    <dgm:pt modelId="{BA9CA9B9-5B75-4C98-A9E1-7F618BB2FDF1}" type="sibTrans" cxnId="{9D7DFA66-41C7-4743-BE6E-F39A79406101}">
      <dgm:prSet/>
      <dgm:spPr/>
      <dgm:t>
        <a:bodyPr/>
        <a:lstStyle/>
        <a:p>
          <a:endParaRPr lang="en-IE"/>
        </a:p>
      </dgm:t>
    </dgm:pt>
    <dgm:pt modelId="{BD4AADA9-6680-44EB-8105-77ADE0D0B792}" type="pres">
      <dgm:prSet presAssocID="{FE3E237F-971D-4442-9A51-DAE76073586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D78A98E-5F25-49E5-B129-CA09A1E57CA5}" type="pres">
      <dgm:prSet presAssocID="{47D00663-1CAF-4834-AEB7-4DEDA1C39CAF}" presName="node" presStyleLbl="node1" presStyleIdx="0" presStyleCnt="1" custScaleX="54337" custScaleY="27562" custLinFactNeighborX="8695" custLinFactNeighborY="4532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26F3A48-D158-4F87-BD52-F7BF5CE894C9}" type="presOf" srcId="{FE3E237F-971D-4442-9A51-DAE76073586B}" destId="{BD4AADA9-6680-44EB-8105-77ADE0D0B792}" srcOrd="0" destOrd="0" presId="urn:microsoft.com/office/officeart/2005/8/layout/default"/>
    <dgm:cxn modelId="{1EDA83B0-62A0-4CB8-A035-E2C66106F3AE}" type="presOf" srcId="{47D00663-1CAF-4834-AEB7-4DEDA1C39CAF}" destId="{BD78A98E-5F25-49E5-B129-CA09A1E57CA5}" srcOrd="0" destOrd="0" presId="urn:microsoft.com/office/officeart/2005/8/layout/default"/>
    <dgm:cxn modelId="{9D7DFA66-41C7-4743-BE6E-F39A79406101}" srcId="{FE3E237F-971D-4442-9A51-DAE76073586B}" destId="{47D00663-1CAF-4834-AEB7-4DEDA1C39CAF}" srcOrd="0" destOrd="0" parTransId="{B91CE6DA-1492-42F8-AB42-CCCA19D7DCFE}" sibTransId="{BA9CA9B9-5B75-4C98-A9E1-7F618BB2FDF1}"/>
    <dgm:cxn modelId="{D80A8E25-CB86-40E3-A7B0-72CD112AB262}" type="presParOf" srcId="{BD4AADA9-6680-44EB-8105-77ADE0D0B792}" destId="{BD78A98E-5F25-49E5-B129-CA09A1E57CA5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CFC1ECB-0CEE-4A82-BD2C-4A96370D4C8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D6950FFD-AE10-4B81-8905-C9B4BB7656A9}">
      <dgm:prSet/>
      <dgm:spPr/>
      <dgm:t>
        <a:bodyPr/>
        <a:lstStyle/>
        <a:p>
          <a:r>
            <a:rPr lang="en-IE" dirty="0" smtClean="0"/>
            <a:t>FOLLOW UP</a:t>
          </a:r>
          <a:endParaRPr lang="en-IE" dirty="0"/>
        </a:p>
      </dgm:t>
    </dgm:pt>
    <dgm:pt modelId="{73660E4F-4AB2-43FD-9BDE-C7C028C43719}" type="parTrans" cxnId="{3A2757D7-3A2A-4DDF-B475-71CABF7A7DA1}">
      <dgm:prSet/>
      <dgm:spPr/>
      <dgm:t>
        <a:bodyPr/>
        <a:lstStyle/>
        <a:p>
          <a:endParaRPr lang="en-IE"/>
        </a:p>
      </dgm:t>
    </dgm:pt>
    <dgm:pt modelId="{0266F9C3-C5FE-435D-9FD1-9E3B131BA3EE}" type="sibTrans" cxnId="{3A2757D7-3A2A-4DDF-B475-71CABF7A7DA1}">
      <dgm:prSet/>
      <dgm:spPr/>
      <dgm:t>
        <a:bodyPr/>
        <a:lstStyle/>
        <a:p>
          <a:endParaRPr lang="en-IE"/>
        </a:p>
      </dgm:t>
    </dgm:pt>
    <dgm:pt modelId="{E64165BA-2C60-4CE7-A9A1-73AC293B0D4C}" type="pres">
      <dgm:prSet presAssocID="{CCFC1ECB-0CEE-4A82-BD2C-4A96370D4C8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86FC8E4-0D0C-4A02-BD2B-163AD452B450}" type="pres">
      <dgm:prSet presAssocID="{D6950FFD-AE10-4B81-8905-C9B4BB7656A9}" presName="node" presStyleLbl="node1" presStyleIdx="0" presStyleCnt="1" custScaleX="59499" custScaleY="40746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8B03973F-27D2-4FFA-9537-D62547EA4D9B}" type="presOf" srcId="{CCFC1ECB-0CEE-4A82-BD2C-4A96370D4C8C}" destId="{E64165BA-2C60-4CE7-A9A1-73AC293B0D4C}" srcOrd="0" destOrd="0" presId="urn:microsoft.com/office/officeart/2005/8/layout/default"/>
    <dgm:cxn modelId="{0D33B898-1966-4AA8-B217-C77EF1311A41}" type="presOf" srcId="{D6950FFD-AE10-4B81-8905-C9B4BB7656A9}" destId="{086FC8E4-0D0C-4A02-BD2B-163AD452B450}" srcOrd="0" destOrd="0" presId="urn:microsoft.com/office/officeart/2005/8/layout/default"/>
    <dgm:cxn modelId="{3A2757D7-3A2A-4DDF-B475-71CABF7A7DA1}" srcId="{CCFC1ECB-0CEE-4A82-BD2C-4A96370D4C8C}" destId="{D6950FFD-AE10-4B81-8905-C9B4BB7656A9}" srcOrd="0" destOrd="0" parTransId="{73660E4F-4AB2-43FD-9BDE-C7C028C43719}" sibTransId="{0266F9C3-C5FE-435D-9FD1-9E3B131BA3EE}"/>
    <dgm:cxn modelId="{51B49260-CC4F-4593-A068-34F1A153BC9A}" type="presParOf" srcId="{E64165BA-2C60-4CE7-A9A1-73AC293B0D4C}" destId="{086FC8E4-0D0C-4A02-BD2B-163AD452B45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F799F0-E096-4F70-91EF-ABEF5D3A228B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D2850C82-92C7-4058-A6BA-03749E0B5FB6}">
      <dgm:prSet phldrT="[Text]"/>
      <dgm:spPr/>
      <dgm:t>
        <a:bodyPr/>
        <a:lstStyle/>
        <a:p>
          <a:r>
            <a:rPr lang="en-IE" dirty="0" smtClean="0"/>
            <a:t>FORMAT	</a:t>
          </a:r>
          <a:endParaRPr lang="en-IE" dirty="0"/>
        </a:p>
      </dgm:t>
    </dgm:pt>
    <dgm:pt modelId="{299EB440-91C1-4FAF-931F-F8C304549512}" type="parTrans" cxnId="{B50A2906-4C05-4D23-BA79-976B15D28D0E}">
      <dgm:prSet/>
      <dgm:spPr/>
      <dgm:t>
        <a:bodyPr/>
        <a:lstStyle/>
        <a:p>
          <a:endParaRPr lang="en-IE"/>
        </a:p>
      </dgm:t>
    </dgm:pt>
    <dgm:pt modelId="{2E894B1C-8C8A-4F62-BFDD-6173F7F7AF9F}" type="sibTrans" cxnId="{B50A2906-4C05-4D23-BA79-976B15D28D0E}">
      <dgm:prSet/>
      <dgm:spPr/>
      <dgm:t>
        <a:bodyPr/>
        <a:lstStyle/>
        <a:p>
          <a:endParaRPr lang="en-IE"/>
        </a:p>
      </dgm:t>
    </dgm:pt>
    <dgm:pt modelId="{78F11C3A-E1F5-48EF-9997-336CABE6F6D3}">
      <dgm:prSet phldrT="[Text]" custT="1"/>
      <dgm:spPr/>
      <dgm:t>
        <a:bodyPr/>
        <a:lstStyle/>
        <a:p>
          <a:r>
            <a:rPr lang="en-IE" sz="2400" dirty="0" smtClean="0"/>
            <a:t>RICH MEDIA</a:t>
          </a:r>
          <a:endParaRPr lang="en-IE" sz="2400" dirty="0"/>
        </a:p>
      </dgm:t>
    </dgm:pt>
    <dgm:pt modelId="{B6710B70-7B2E-4D48-AB6C-595F1EB5D1E5}" type="parTrans" cxnId="{61394B26-4F80-4C13-BEE4-0511571B1758}">
      <dgm:prSet/>
      <dgm:spPr/>
      <dgm:t>
        <a:bodyPr/>
        <a:lstStyle/>
        <a:p>
          <a:endParaRPr lang="en-IE"/>
        </a:p>
      </dgm:t>
    </dgm:pt>
    <dgm:pt modelId="{FB5FBA90-C5AA-4605-B030-63E865173EB9}" type="sibTrans" cxnId="{61394B26-4F80-4C13-BEE4-0511571B1758}">
      <dgm:prSet/>
      <dgm:spPr/>
      <dgm:t>
        <a:bodyPr/>
        <a:lstStyle/>
        <a:p>
          <a:endParaRPr lang="en-IE"/>
        </a:p>
      </dgm:t>
    </dgm:pt>
    <dgm:pt modelId="{20FEF5C1-08D2-4652-AE4B-299545A26556}">
      <dgm:prSet phldrT="[Text]" custT="1"/>
      <dgm:spPr/>
      <dgm:t>
        <a:bodyPr/>
        <a:lstStyle/>
        <a:p>
          <a:r>
            <a:rPr lang="en-IE" sz="2400" dirty="0" smtClean="0"/>
            <a:t>ONLINE</a:t>
          </a:r>
          <a:endParaRPr lang="en-IE" sz="2400" dirty="0"/>
        </a:p>
      </dgm:t>
    </dgm:pt>
    <dgm:pt modelId="{29A21344-53C1-45DC-851D-DA1A1769CD1F}" type="parTrans" cxnId="{EE103D36-091C-4F31-B0D4-9D6F419DDE9F}">
      <dgm:prSet/>
      <dgm:spPr/>
      <dgm:t>
        <a:bodyPr/>
        <a:lstStyle/>
        <a:p>
          <a:endParaRPr lang="en-IE"/>
        </a:p>
      </dgm:t>
    </dgm:pt>
    <dgm:pt modelId="{79BA809C-F99F-4FB8-92FC-7CD3EABB3816}" type="sibTrans" cxnId="{EE103D36-091C-4F31-B0D4-9D6F419DDE9F}">
      <dgm:prSet/>
      <dgm:spPr/>
      <dgm:t>
        <a:bodyPr/>
        <a:lstStyle/>
        <a:p>
          <a:endParaRPr lang="en-IE"/>
        </a:p>
      </dgm:t>
    </dgm:pt>
    <dgm:pt modelId="{05E5A721-BD83-4D86-81B6-883FA42CC68E}">
      <dgm:prSet phldrT="[Text]" custT="1"/>
      <dgm:spPr/>
      <dgm:t>
        <a:bodyPr/>
        <a:lstStyle/>
        <a:p>
          <a:r>
            <a:rPr lang="en-IE" sz="2400" dirty="0" smtClean="0"/>
            <a:t>PRINT</a:t>
          </a:r>
          <a:endParaRPr lang="en-IE" sz="2400" dirty="0"/>
        </a:p>
      </dgm:t>
    </dgm:pt>
    <dgm:pt modelId="{3C15B004-D6AB-47DD-94F2-C2544E830C44}" type="parTrans" cxnId="{F83C9440-AAAB-4377-80D5-1080ED81778B}">
      <dgm:prSet/>
      <dgm:spPr/>
      <dgm:t>
        <a:bodyPr/>
        <a:lstStyle/>
        <a:p>
          <a:endParaRPr lang="en-IE"/>
        </a:p>
      </dgm:t>
    </dgm:pt>
    <dgm:pt modelId="{38AA9FB2-39AA-4B85-9ED3-436D6C59DEA7}" type="sibTrans" cxnId="{F83C9440-AAAB-4377-80D5-1080ED81778B}">
      <dgm:prSet/>
      <dgm:spPr/>
      <dgm:t>
        <a:bodyPr/>
        <a:lstStyle/>
        <a:p>
          <a:endParaRPr lang="en-IE"/>
        </a:p>
      </dgm:t>
    </dgm:pt>
    <dgm:pt modelId="{D25A625D-5F19-4F74-8C3F-B3B917EB2719}" type="pres">
      <dgm:prSet presAssocID="{21F799F0-E096-4F70-91EF-ABEF5D3A228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5CE6FAA-D0B0-4696-8265-965F757A7568}" type="pres">
      <dgm:prSet presAssocID="{D2850C82-92C7-4058-A6BA-03749E0B5FB6}" presName="centerShape" presStyleLbl="node0" presStyleIdx="0" presStyleCnt="1"/>
      <dgm:spPr/>
      <dgm:t>
        <a:bodyPr/>
        <a:lstStyle/>
        <a:p>
          <a:endParaRPr lang="en-IE"/>
        </a:p>
      </dgm:t>
    </dgm:pt>
    <dgm:pt modelId="{037A4C10-83CF-4678-BF10-30448BCDA068}" type="pres">
      <dgm:prSet presAssocID="{B6710B70-7B2E-4D48-AB6C-595F1EB5D1E5}" presName="parTrans" presStyleLbl="bgSibTrans2D1" presStyleIdx="0" presStyleCnt="3"/>
      <dgm:spPr/>
      <dgm:t>
        <a:bodyPr/>
        <a:lstStyle/>
        <a:p>
          <a:endParaRPr lang="en-GB"/>
        </a:p>
      </dgm:t>
    </dgm:pt>
    <dgm:pt modelId="{BC43FA1B-18C6-492D-A3E6-1B252468F87F}" type="pres">
      <dgm:prSet presAssocID="{78F11C3A-E1F5-48EF-9997-336CABE6F6D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9EE4CC31-BFAD-42E0-98B5-4445DD6DE3E8}" type="pres">
      <dgm:prSet presAssocID="{29A21344-53C1-45DC-851D-DA1A1769CD1F}" presName="parTrans" presStyleLbl="bgSibTrans2D1" presStyleIdx="1" presStyleCnt="3"/>
      <dgm:spPr/>
      <dgm:t>
        <a:bodyPr/>
        <a:lstStyle/>
        <a:p>
          <a:endParaRPr lang="en-GB"/>
        </a:p>
      </dgm:t>
    </dgm:pt>
    <dgm:pt modelId="{95A8454D-BAF5-4CB5-87BE-183824763740}" type="pres">
      <dgm:prSet presAssocID="{20FEF5C1-08D2-4652-AE4B-299545A2655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C6C5070-080C-4DBA-9241-F5D6E78318D0}" type="pres">
      <dgm:prSet presAssocID="{3C15B004-D6AB-47DD-94F2-C2544E830C44}" presName="parTrans" presStyleLbl="bgSibTrans2D1" presStyleIdx="2" presStyleCnt="3"/>
      <dgm:spPr/>
      <dgm:t>
        <a:bodyPr/>
        <a:lstStyle/>
        <a:p>
          <a:endParaRPr lang="en-GB"/>
        </a:p>
      </dgm:t>
    </dgm:pt>
    <dgm:pt modelId="{26CDEA4F-1EA8-4DE5-9A05-761D5552D6FB}" type="pres">
      <dgm:prSet presAssocID="{05E5A721-BD83-4D86-81B6-883FA42CC68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F5A0111-AA96-4774-A6DF-9E89F8BD9B84}" type="presOf" srcId="{D2850C82-92C7-4058-A6BA-03749E0B5FB6}" destId="{55CE6FAA-D0B0-4696-8265-965F757A7568}" srcOrd="0" destOrd="0" presId="urn:microsoft.com/office/officeart/2005/8/layout/radial4"/>
    <dgm:cxn modelId="{F83C9440-AAAB-4377-80D5-1080ED81778B}" srcId="{D2850C82-92C7-4058-A6BA-03749E0B5FB6}" destId="{05E5A721-BD83-4D86-81B6-883FA42CC68E}" srcOrd="2" destOrd="0" parTransId="{3C15B004-D6AB-47DD-94F2-C2544E830C44}" sibTransId="{38AA9FB2-39AA-4B85-9ED3-436D6C59DEA7}"/>
    <dgm:cxn modelId="{440491B6-F593-4CB9-8E74-726D07A5D421}" type="presOf" srcId="{05E5A721-BD83-4D86-81B6-883FA42CC68E}" destId="{26CDEA4F-1EA8-4DE5-9A05-761D5552D6FB}" srcOrd="0" destOrd="0" presId="urn:microsoft.com/office/officeart/2005/8/layout/radial4"/>
    <dgm:cxn modelId="{B4083742-F3D8-4C7D-A34F-C5D162036DD3}" type="presOf" srcId="{20FEF5C1-08D2-4652-AE4B-299545A26556}" destId="{95A8454D-BAF5-4CB5-87BE-183824763740}" srcOrd="0" destOrd="0" presId="urn:microsoft.com/office/officeart/2005/8/layout/radial4"/>
    <dgm:cxn modelId="{A17523D5-D713-4C35-9C75-665C991B1B13}" type="presOf" srcId="{29A21344-53C1-45DC-851D-DA1A1769CD1F}" destId="{9EE4CC31-BFAD-42E0-98B5-4445DD6DE3E8}" srcOrd="0" destOrd="0" presId="urn:microsoft.com/office/officeart/2005/8/layout/radial4"/>
    <dgm:cxn modelId="{A9F6A9CA-F7E6-4653-BACC-61042486E0B6}" type="presOf" srcId="{3C15B004-D6AB-47DD-94F2-C2544E830C44}" destId="{0C6C5070-080C-4DBA-9241-F5D6E78318D0}" srcOrd="0" destOrd="0" presId="urn:microsoft.com/office/officeart/2005/8/layout/radial4"/>
    <dgm:cxn modelId="{B50A2906-4C05-4D23-BA79-976B15D28D0E}" srcId="{21F799F0-E096-4F70-91EF-ABEF5D3A228B}" destId="{D2850C82-92C7-4058-A6BA-03749E0B5FB6}" srcOrd="0" destOrd="0" parTransId="{299EB440-91C1-4FAF-931F-F8C304549512}" sibTransId="{2E894B1C-8C8A-4F62-BFDD-6173F7F7AF9F}"/>
    <dgm:cxn modelId="{559609FD-34F0-4E57-BBB5-9E53CF97A599}" type="presOf" srcId="{B6710B70-7B2E-4D48-AB6C-595F1EB5D1E5}" destId="{037A4C10-83CF-4678-BF10-30448BCDA068}" srcOrd="0" destOrd="0" presId="urn:microsoft.com/office/officeart/2005/8/layout/radial4"/>
    <dgm:cxn modelId="{EE103D36-091C-4F31-B0D4-9D6F419DDE9F}" srcId="{D2850C82-92C7-4058-A6BA-03749E0B5FB6}" destId="{20FEF5C1-08D2-4652-AE4B-299545A26556}" srcOrd="1" destOrd="0" parTransId="{29A21344-53C1-45DC-851D-DA1A1769CD1F}" sibTransId="{79BA809C-F99F-4FB8-92FC-7CD3EABB3816}"/>
    <dgm:cxn modelId="{61394B26-4F80-4C13-BEE4-0511571B1758}" srcId="{D2850C82-92C7-4058-A6BA-03749E0B5FB6}" destId="{78F11C3A-E1F5-48EF-9997-336CABE6F6D3}" srcOrd="0" destOrd="0" parTransId="{B6710B70-7B2E-4D48-AB6C-595F1EB5D1E5}" sibTransId="{FB5FBA90-C5AA-4605-B030-63E865173EB9}"/>
    <dgm:cxn modelId="{D1EEED69-0A0B-4911-ABA2-4206BC143FB7}" type="presOf" srcId="{21F799F0-E096-4F70-91EF-ABEF5D3A228B}" destId="{D25A625D-5F19-4F74-8C3F-B3B917EB2719}" srcOrd="0" destOrd="0" presId="urn:microsoft.com/office/officeart/2005/8/layout/radial4"/>
    <dgm:cxn modelId="{181DA995-2738-49AF-AF01-35616EAAE861}" type="presOf" srcId="{78F11C3A-E1F5-48EF-9997-336CABE6F6D3}" destId="{BC43FA1B-18C6-492D-A3E6-1B252468F87F}" srcOrd="0" destOrd="0" presId="urn:microsoft.com/office/officeart/2005/8/layout/radial4"/>
    <dgm:cxn modelId="{28E9A58D-67B2-48FB-A772-015C75C7DF1E}" type="presParOf" srcId="{D25A625D-5F19-4F74-8C3F-B3B917EB2719}" destId="{55CE6FAA-D0B0-4696-8265-965F757A7568}" srcOrd="0" destOrd="0" presId="urn:microsoft.com/office/officeart/2005/8/layout/radial4"/>
    <dgm:cxn modelId="{0AC219F7-7F64-4474-82B6-8B3198134D9B}" type="presParOf" srcId="{D25A625D-5F19-4F74-8C3F-B3B917EB2719}" destId="{037A4C10-83CF-4678-BF10-30448BCDA068}" srcOrd="1" destOrd="0" presId="urn:microsoft.com/office/officeart/2005/8/layout/radial4"/>
    <dgm:cxn modelId="{6A326528-E59F-4762-BEF1-1086D936BE5F}" type="presParOf" srcId="{D25A625D-5F19-4F74-8C3F-B3B917EB2719}" destId="{BC43FA1B-18C6-492D-A3E6-1B252468F87F}" srcOrd="2" destOrd="0" presId="urn:microsoft.com/office/officeart/2005/8/layout/radial4"/>
    <dgm:cxn modelId="{87E35A8B-34F1-4AC1-A578-4882CD60A2B4}" type="presParOf" srcId="{D25A625D-5F19-4F74-8C3F-B3B917EB2719}" destId="{9EE4CC31-BFAD-42E0-98B5-4445DD6DE3E8}" srcOrd="3" destOrd="0" presId="urn:microsoft.com/office/officeart/2005/8/layout/radial4"/>
    <dgm:cxn modelId="{81208596-9E04-403D-9938-C7522D1E3560}" type="presParOf" srcId="{D25A625D-5F19-4F74-8C3F-B3B917EB2719}" destId="{95A8454D-BAF5-4CB5-87BE-183824763740}" srcOrd="4" destOrd="0" presId="urn:microsoft.com/office/officeart/2005/8/layout/radial4"/>
    <dgm:cxn modelId="{9EDCEF17-2A47-4ED9-A549-6E7B4140E89B}" type="presParOf" srcId="{D25A625D-5F19-4F74-8C3F-B3B917EB2719}" destId="{0C6C5070-080C-4DBA-9241-F5D6E78318D0}" srcOrd="5" destOrd="0" presId="urn:microsoft.com/office/officeart/2005/8/layout/radial4"/>
    <dgm:cxn modelId="{39318D14-0574-474F-9817-B86CA250BDA1}" type="presParOf" srcId="{D25A625D-5F19-4F74-8C3F-B3B917EB2719}" destId="{26CDEA4F-1EA8-4DE5-9A05-761D5552D6FB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ED82A9-C028-40AA-B7AB-BF328D4ADFB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94ABF8D1-D76C-4888-AE09-450B09C0957B}">
      <dgm:prSet phldrT="[Text]"/>
      <dgm:spPr/>
      <dgm:t>
        <a:bodyPr/>
        <a:lstStyle/>
        <a:p>
          <a:r>
            <a:rPr lang="en-IE" dirty="0" smtClean="0"/>
            <a:t>ATTENTION TO DETAIL</a:t>
          </a:r>
          <a:endParaRPr lang="en-IE" dirty="0"/>
        </a:p>
      </dgm:t>
    </dgm:pt>
    <dgm:pt modelId="{D6D69593-D561-4C29-A0E7-53F717F46745}" type="parTrans" cxnId="{15B1F11A-4F93-4D7A-A1E6-05EEB98B43A0}">
      <dgm:prSet/>
      <dgm:spPr/>
      <dgm:t>
        <a:bodyPr/>
        <a:lstStyle/>
        <a:p>
          <a:endParaRPr lang="en-IE"/>
        </a:p>
      </dgm:t>
    </dgm:pt>
    <dgm:pt modelId="{73869617-7C16-475F-8FDD-072E893AA223}" type="sibTrans" cxnId="{15B1F11A-4F93-4D7A-A1E6-05EEB98B43A0}">
      <dgm:prSet/>
      <dgm:spPr/>
      <dgm:t>
        <a:bodyPr/>
        <a:lstStyle/>
        <a:p>
          <a:endParaRPr lang="en-IE"/>
        </a:p>
      </dgm:t>
    </dgm:pt>
    <dgm:pt modelId="{54B36A3E-B5C7-43DE-BE81-0B562CAA6C37}" type="pres">
      <dgm:prSet presAssocID="{0CED82A9-C028-40AA-B7AB-BF328D4ADFB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1848BAE-87AB-4ADE-A4EC-EB1C6F9C549E}" type="pres">
      <dgm:prSet presAssocID="{94ABF8D1-D76C-4888-AE09-450B09C0957B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FFA321B0-1813-446D-8DC1-7986EB2A4B05}" type="presOf" srcId="{94ABF8D1-D76C-4888-AE09-450B09C0957B}" destId="{71848BAE-87AB-4ADE-A4EC-EB1C6F9C549E}" srcOrd="0" destOrd="0" presId="urn:microsoft.com/office/officeart/2005/8/layout/default"/>
    <dgm:cxn modelId="{15B1F11A-4F93-4D7A-A1E6-05EEB98B43A0}" srcId="{0CED82A9-C028-40AA-B7AB-BF328D4ADFB9}" destId="{94ABF8D1-D76C-4888-AE09-450B09C0957B}" srcOrd="0" destOrd="0" parTransId="{D6D69593-D561-4C29-A0E7-53F717F46745}" sibTransId="{73869617-7C16-475F-8FDD-072E893AA223}"/>
    <dgm:cxn modelId="{B3255210-2D98-4745-857A-339C51C7D5CF}" type="presOf" srcId="{0CED82A9-C028-40AA-B7AB-BF328D4ADFB9}" destId="{54B36A3E-B5C7-43DE-BE81-0B562CAA6C37}" srcOrd="0" destOrd="0" presId="urn:microsoft.com/office/officeart/2005/8/layout/default"/>
    <dgm:cxn modelId="{3AA66C23-08D0-42BF-AAAB-AD7C77C52142}" type="presParOf" srcId="{54B36A3E-B5C7-43DE-BE81-0B562CAA6C37}" destId="{71848BAE-87AB-4ADE-A4EC-EB1C6F9C549E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CFC1ECB-0CEE-4A82-BD2C-4A96370D4C8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984CACDD-BDD5-4FB6-A4F4-F85BE403C8EE}">
      <dgm:prSet phldrT="[Text]"/>
      <dgm:spPr/>
      <dgm:t>
        <a:bodyPr/>
        <a:lstStyle/>
        <a:p>
          <a:r>
            <a:rPr lang="en-IE" dirty="0" smtClean="0"/>
            <a:t>PROCESS WITH CREATIVITY</a:t>
          </a:r>
          <a:endParaRPr lang="en-IE" dirty="0"/>
        </a:p>
      </dgm:t>
    </dgm:pt>
    <dgm:pt modelId="{95934CA6-8AC1-4555-826D-AA41F51A27FC}" type="parTrans" cxnId="{152E235C-7C89-49D7-8FF5-28600C4B8D62}">
      <dgm:prSet/>
      <dgm:spPr/>
      <dgm:t>
        <a:bodyPr/>
        <a:lstStyle/>
        <a:p>
          <a:endParaRPr lang="en-IE"/>
        </a:p>
      </dgm:t>
    </dgm:pt>
    <dgm:pt modelId="{5294CDAB-0774-45B5-87F6-1DD877293567}" type="sibTrans" cxnId="{152E235C-7C89-49D7-8FF5-28600C4B8D62}">
      <dgm:prSet/>
      <dgm:spPr/>
      <dgm:t>
        <a:bodyPr/>
        <a:lstStyle/>
        <a:p>
          <a:endParaRPr lang="en-IE"/>
        </a:p>
      </dgm:t>
    </dgm:pt>
    <dgm:pt modelId="{E64165BA-2C60-4CE7-A9A1-73AC293B0D4C}" type="pres">
      <dgm:prSet presAssocID="{CCFC1ECB-0CEE-4A82-BD2C-4A96370D4C8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C93FF08-D2CB-4E66-BDAA-BF00BD54714C}" type="pres">
      <dgm:prSet presAssocID="{984CACDD-BDD5-4FB6-A4F4-F85BE403C8EE}" presName="node" presStyleLbl="node1" presStyleIdx="0" presStyleCnt="1" custScaleX="73499" custScaleY="4658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52E235C-7C89-49D7-8FF5-28600C4B8D62}" srcId="{CCFC1ECB-0CEE-4A82-BD2C-4A96370D4C8C}" destId="{984CACDD-BDD5-4FB6-A4F4-F85BE403C8EE}" srcOrd="0" destOrd="0" parTransId="{95934CA6-8AC1-4555-826D-AA41F51A27FC}" sibTransId="{5294CDAB-0774-45B5-87F6-1DD877293567}"/>
    <dgm:cxn modelId="{A02A4EE9-EDD6-4EA3-9CC0-C513E8582946}" type="presOf" srcId="{CCFC1ECB-0CEE-4A82-BD2C-4A96370D4C8C}" destId="{E64165BA-2C60-4CE7-A9A1-73AC293B0D4C}" srcOrd="0" destOrd="0" presId="urn:microsoft.com/office/officeart/2005/8/layout/default"/>
    <dgm:cxn modelId="{045DF9A4-30C9-44EF-9EA3-43319D18E8D7}" type="presOf" srcId="{984CACDD-BDD5-4FB6-A4F4-F85BE403C8EE}" destId="{6C93FF08-D2CB-4E66-BDAA-BF00BD54714C}" srcOrd="0" destOrd="0" presId="urn:microsoft.com/office/officeart/2005/8/layout/default"/>
    <dgm:cxn modelId="{51E020EE-F393-45FE-9D3D-951E8A2E432B}" type="presParOf" srcId="{E64165BA-2C60-4CE7-A9A1-73AC293B0D4C}" destId="{6C93FF08-D2CB-4E66-BDAA-BF00BD54714C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CFC1ECB-0CEE-4A82-BD2C-4A96370D4C8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984CACDD-BDD5-4FB6-A4F4-F85BE403C8EE}">
      <dgm:prSet phldrT="[Text]"/>
      <dgm:spPr/>
      <dgm:t>
        <a:bodyPr/>
        <a:lstStyle/>
        <a:p>
          <a:r>
            <a:rPr lang="en-IE" dirty="0" smtClean="0"/>
            <a:t>EXERCISE</a:t>
          </a:r>
          <a:endParaRPr lang="en-IE" dirty="0"/>
        </a:p>
      </dgm:t>
    </dgm:pt>
    <dgm:pt modelId="{95934CA6-8AC1-4555-826D-AA41F51A27FC}" type="parTrans" cxnId="{152E235C-7C89-49D7-8FF5-28600C4B8D62}">
      <dgm:prSet/>
      <dgm:spPr/>
      <dgm:t>
        <a:bodyPr/>
        <a:lstStyle/>
        <a:p>
          <a:endParaRPr lang="en-IE"/>
        </a:p>
      </dgm:t>
    </dgm:pt>
    <dgm:pt modelId="{5294CDAB-0774-45B5-87F6-1DD877293567}" type="sibTrans" cxnId="{152E235C-7C89-49D7-8FF5-28600C4B8D62}">
      <dgm:prSet/>
      <dgm:spPr/>
      <dgm:t>
        <a:bodyPr/>
        <a:lstStyle/>
        <a:p>
          <a:endParaRPr lang="en-IE"/>
        </a:p>
      </dgm:t>
    </dgm:pt>
    <dgm:pt modelId="{E64165BA-2C60-4CE7-A9A1-73AC293B0D4C}" type="pres">
      <dgm:prSet presAssocID="{CCFC1ECB-0CEE-4A82-BD2C-4A96370D4C8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C93FF08-D2CB-4E66-BDAA-BF00BD54714C}" type="pres">
      <dgm:prSet presAssocID="{984CACDD-BDD5-4FB6-A4F4-F85BE403C8EE}" presName="node" presStyleLbl="node1" presStyleIdx="0" presStyleCnt="1" custScaleX="73499" custScaleY="4658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52E235C-7C89-49D7-8FF5-28600C4B8D62}" srcId="{CCFC1ECB-0CEE-4A82-BD2C-4A96370D4C8C}" destId="{984CACDD-BDD5-4FB6-A4F4-F85BE403C8EE}" srcOrd="0" destOrd="0" parTransId="{95934CA6-8AC1-4555-826D-AA41F51A27FC}" sibTransId="{5294CDAB-0774-45B5-87F6-1DD877293567}"/>
    <dgm:cxn modelId="{3A26AB6C-EBB6-4553-B608-957408394E6F}" type="presOf" srcId="{984CACDD-BDD5-4FB6-A4F4-F85BE403C8EE}" destId="{6C93FF08-D2CB-4E66-BDAA-BF00BD54714C}" srcOrd="0" destOrd="0" presId="urn:microsoft.com/office/officeart/2005/8/layout/default"/>
    <dgm:cxn modelId="{352FA28D-096E-4131-BE24-9C75EEAAAE2C}" type="presOf" srcId="{CCFC1ECB-0CEE-4A82-BD2C-4A96370D4C8C}" destId="{E64165BA-2C60-4CE7-A9A1-73AC293B0D4C}" srcOrd="0" destOrd="0" presId="urn:microsoft.com/office/officeart/2005/8/layout/default"/>
    <dgm:cxn modelId="{B4F48044-F4F7-4542-BDF5-0894A83EA811}" type="presParOf" srcId="{E64165BA-2C60-4CE7-A9A1-73AC293B0D4C}" destId="{6C93FF08-D2CB-4E66-BDAA-BF00BD54714C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CFC1ECB-0CEE-4A82-BD2C-4A96370D4C8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96127EF0-5A95-4BA8-84E2-158D97B4C068}">
      <dgm:prSet/>
      <dgm:spPr/>
      <dgm:t>
        <a:bodyPr/>
        <a:lstStyle/>
        <a:p>
          <a:r>
            <a:rPr lang="en-IE" dirty="0" smtClean="0"/>
            <a:t>Clear &amp; Correct </a:t>
          </a:r>
          <a:br>
            <a:rPr lang="en-IE" dirty="0" smtClean="0"/>
          </a:br>
          <a:r>
            <a:rPr lang="en-IE" dirty="0" smtClean="0"/>
            <a:t>&amp; Conditions</a:t>
          </a:r>
          <a:endParaRPr lang="en-IE" dirty="0"/>
        </a:p>
      </dgm:t>
    </dgm:pt>
    <dgm:pt modelId="{439CFB1D-3671-4E41-B8C9-EB823B3C6831}" type="parTrans" cxnId="{1D135A28-B088-4793-AFC0-BE065BAB22DD}">
      <dgm:prSet/>
      <dgm:spPr/>
      <dgm:t>
        <a:bodyPr/>
        <a:lstStyle/>
        <a:p>
          <a:endParaRPr lang="en-IE"/>
        </a:p>
      </dgm:t>
    </dgm:pt>
    <dgm:pt modelId="{0724ACE5-7CD0-4AA6-8240-1B0AE83415B7}" type="sibTrans" cxnId="{1D135A28-B088-4793-AFC0-BE065BAB22DD}">
      <dgm:prSet/>
      <dgm:spPr/>
      <dgm:t>
        <a:bodyPr/>
        <a:lstStyle/>
        <a:p>
          <a:endParaRPr lang="en-IE"/>
        </a:p>
      </dgm:t>
    </dgm:pt>
    <dgm:pt modelId="{E64165BA-2C60-4CE7-A9A1-73AC293B0D4C}" type="pres">
      <dgm:prSet presAssocID="{CCFC1ECB-0CEE-4A82-BD2C-4A96370D4C8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9EAC5AB-1075-4B9A-B458-D7F9F82D8BE5}" type="pres">
      <dgm:prSet presAssocID="{96127EF0-5A95-4BA8-84E2-158D97B4C068}" presName="node" presStyleLbl="node1" presStyleIdx="0" presStyleCnt="1" custScaleX="64749" custScaleY="4074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07816A8-E933-4407-82D1-C908BD057EF4}" type="presOf" srcId="{CCFC1ECB-0CEE-4A82-BD2C-4A96370D4C8C}" destId="{E64165BA-2C60-4CE7-A9A1-73AC293B0D4C}" srcOrd="0" destOrd="0" presId="urn:microsoft.com/office/officeart/2005/8/layout/default"/>
    <dgm:cxn modelId="{C471B8D3-494B-42B2-BF06-34463B0F1213}" type="presOf" srcId="{96127EF0-5A95-4BA8-84E2-158D97B4C068}" destId="{B9EAC5AB-1075-4B9A-B458-D7F9F82D8BE5}" srcOrd="0" destOrd="0" presId="urn:microsoft.com/office/officeart/2005/8/layout/default"/>
    <dgm:cxn modelId="{1D135A28-B088-4793-AFC0-BE065BAB22DD}" srcId="{CCFC1ECB-0CEE-4A82-BD2C-4A96370D4C8C}" destId="{96127EF0-5A95-4BA8-84E2-158D97B4C068}" srcOrd="0" destOrd="0" parTransId="{439CFB1D-3671-4E41-B8C9-EB823B3C6831}" sibTransId="{0724ACE5-7CD0-4AA6-8240-1B0AE83415B7}"/>
    <dgm:cxn modelId="{26B21BD1-7B5D-4864-B6BB-BA2A7990C305}" type="presParOf" srcId="{E64165BA-2C60-4CE7-A9A1-73AC293B0D4C}" destId="{B9EAC5AB-1075-4B9A-B458-D7F9F82D8BE5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CFC1ECB-0CEE-4A82-BD2C-4A96370D4C8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96127EF0-5A95-4BA8-84E2-158D97B4C068}">
      <dgm:prSet/>
      <dgm:spPr/>
      <dgm:t>
        <a:bodyPr/>
        <a:lstStyle/>
        <a:p>
          <a:r>
            <a:rPr lang="en-IE" dirty="0" smtClean="0"/>
            <a:t>TIMELY &amp; RELEVANT</a:t>
          </a:r>
          <a:endParaRPr lang="en-IE" dirty="0"/>
        </a:p>
      </dgm:t>
    </dgm:pt>
    <dgm:pt modelId="{439CFB1D-3671-4E41-B8C9-EB823B3C6831}" type="parTrans" cxnId="{1D135A28-B088-4793-AFC0-BE065BAB22DD}">
      <dgm:prSet/>
      <dgm:spPr/>
      <dgm:t>
        <a:bodyPr/>
        <a:lstStyle/>
        <a:p>
          <a:endParaRPr lang="en-IE"/>
        </a:p>
      </dgm:t>
    </dgm:pt>
    <dgm:pt modelId="{0724ACE5-7CD0-4AA6-8240-1B0AE83415B7}" type="sibTrans" cxnId="{1D135A28-B088-4793-AFC0-BE065BAB22DD}">
      <dgm:prSet/>
      <dgm:spPr/>
      <dgm:t>
        <a:bodyPr/>
        <a:lstStyle/>
        <a:p>
          <a:endParaRPr lang="en-IE"/>
        </a:p>
      </dgm:t>
    </dgm:pt>
    <dgm:pt modelId="{E64165BA-2C60-4CE7-A9A1-73AC293B0D4C}" type="pres">
      <dgm:prSet presAssocID="{CCFC1ECB-0CEE-4A82-BD2C-4A96370D4C8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9EAC5AB-1075-4B9A-B458-D7F9F82D8BE5}" type="pres">
      <dgm:prSet presAssocID="{96127EF0-5A95-4BA8-84E2-158D97B4C068}" presName="node" presStyleLbl="node1" presStyleIdx="0" presStyleCnt="1" custScaleX="64749" custScaleY="4074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8EBFDF0-6A45-43D7-B0A0-285F3A46AA3E}" type="presOf" srcId="{96127EF0-5A95-4BA8-84E2-158D97B4C068}" destId="{B9EAC5AB-1075-4B9A-B458-D7F9F82D8BE5}" srcOrd="0" destOrd="0" presId="urn:microsoft.com/office/officeart/2005/8/layout/default"/>
    <dgm:cxn modelId="{1D135A28-B088-4793-AFC0-BE065BAB22DD}" srcId="{CCFC1ECB-0CEE-4A82-BD2C-4A96370D4C8C}" destId="{96127EF0-5A95-4BA8-84E2-158D97B4C068}" srcOrd="0" destOrd="0" parTransId="{439CFB1D-3671-4E41-B8C9-EB823B3C6831}" sibTransId="{0724ACE5-7CD0-4AA6-8240-1B0AE83415B7}"/>
    <dgm:cxn modelId="{07CB02D7-297E-4211-94D1-3E388ED6AC09}" type="presOf" srcId="{CCFC1ECB-0CEE-4A82-BD2C-4A96370D4C8C}" destId="{E64165BA-2C60-4CE7-A9A1-73AC293B0D4C}" srcOrd="0" destOrd="0" presId="urn:microsoft.com/office/officeart/2005/8/layout/default"/>
    <dgm:cxn modelId="{C8A03B31-F12A-4835-B131-3C9A4CF0A8C5}" type="presParOf" srcId="{E64165BA-2C60-4CE7-A9A1-73AC293B0D4C}" destId="{B9EAC5AB-1075-4B9A-B458-D7F9F82D8BE5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CFC1ECB-0CEE-4A82-BD2C-4A96370D4C8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96127EF0-5A95-4BA8-84E2-158D97B4C068}">
      <dgm:prSet/>
      <dgm:spPr/>
      <dgm:t>
        <a:bodyPr/>
        <a:lstStyle/>
        <a:p>
          <a:r>
            <a:rPr lang="en-IE" dirty="0" smtClean="0"/>
            <a:t>TOTAL EXPERIENCE</a:t>
          </a:r>
          <a:endParaRPr lang="en-IE" dirty="0"/>
        </a:p>
      </dgm:t>
    </dgm:pt>
    <dgm:pt modelId="{439CFB1D-3671-4E41-B8C9-EB823B3C6831}" type="parTrans" cxnId="{1D135A28-B088-4793-AFC0-BE065BAB22DD}">
      <dgm:prSet/>
      <dgm:spPr/>
      <dgm:t>
        <a:bodyPr/>
        <a:lstStyle/>
        <a:p>
          <a:endParaRPr lang="en-IE"/>
        </a:p>
      </dgm:t>
    </dgm:pt>
    <dgm:pt modelId="{0724ACE5-7CD0-4AA6-8240-1B0AE83415B7}" type="sibTrans" cxnId="{1D135A28-B088-4793-AFC0-BE065BAB22DD}">
      <dgm:prSet/>
      <dgm:spPr/>
      <dgm:t>
        <a:bodyPr/>
        <a:lstStyle/>
        <a:p>
          <a:endParaRPr lang="en-IE"/>
        </a:p>
      </dgm:t>
    </dgm:pt>
    <dgm:pt modelId="{E64165BA-2C60-4CE7-A9A1-73AC293B0D4C}" type="pres">
      <dgm:prSet presAssocID="{CCFC1ECB-0CEE-4A82-BD2C-4A96370D4C8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9EAC5AB-1075-4B9A-B458-D7F9F82D8BE5}" type="pres">
      <dgm:prSet presAssocID="{96127EF0-5A95-4BA8-84E2-158D97B4C068}" presName="node" presStyleLbl="node1" presStyleIdx="0" presStyleCnt="1" custScaleX="64749" custScaleY="40746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52FBFB01-5D47-4E32-9DA5-35A2CFD1E462}" type="presOf" srcId="{96127EF0-5A95-4BA8-84E2-158D97B4C068}" destId="{B9EAC5AB-1075-4B9A-B458-D7F9F82D8BE5}" srcOrd="0" destOrd="0" presId="urn:microsoft.com/office/officeart/2005/8/layout/default"/>
    <dgm:cxn modelId="{819F3732-0B07-4E9E-92C8-CAB7FE5B2C0D}" type="presOf" srcId="{CCFC1ECB-0CEE-4A82-BD2C-4A96370D4C8C}" destId="{E64165BA-2C60-4CE7-A9A1-73AC293B0D4C}" srcOrd="0" destOrd="0" presId="urn:microsoft.com/office/officeart/2005/8/layout/default"/>
    <dgm:cxn modelId="{1D135A28-B088-4793-AFC0-BE065BAB22DD}" srcId="{CCFC1ECB-0CEE-4A82-BD2C-4A96370D4C8C}" destId="{96127EF0-5A95-4BA8-84E2-158D97B4C068}" srcOrd="0" destOrd="0" parTransId="{439CFB1D-3671-4E41-B8C9-EB823B3C6831}" sibTransId="{0724ACE5-7CD0-4AA6-8240-1B0AE83415B7}"/>
    <dgm:cxn modelId="{B2BF2C1E-0BD3-41E6-938B-E4950B83F205}" type="presParOf" srcId="{E64165BA-2C60-4CE7-A9A1-73AC293B0D4C}" destId="{B9EAC5AB-1075-4B9A-B458-D7F9F82D8BE5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CFC1ECB-0CEE-4A82-BD2C-4A96370D4C8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96127EF0-5A95-4BA8-84E2-158D97B4C068}">
      <dgm:prSet/>
      <dgm:spPr/>
      <dgm:t>
        <a:bodyPr/>
        <a:lstStyle/>
        <a:p>
          <a:r>
            <a:rPr lang="en-IE" dirty="0" smtClean="0"/>
            <a:t>COMPETITION</a:t>
          </a:r>
          <a:endParaRPr lang="en-IE" dirty="0"/>
        </a:p>
      </dgm:t>
    </dgm:pt>
    <dgm:pt modelId="{439CFB1D-3671-4E41-B8C9-EB823B3C6831}" type="parTrans" cxnId="{1D135A28-B088-4793-AFC0-BE065BAB22DD}">
      <dgm:prSet/>
      <dgm:spPr/>
      <dgm:t>
        <a:bodyPr/>
        <a:lstStyle/>
        <a:p>
          <a:endParaRPr lang="en-IE"/>
        </a:p>
      </dgm:t>
    </dgm:pt>
    <dgm:pt modelId="{0724ACE5-7CD0-4AA6-8240-1B0AE83415B7}" type="sibTrans" cxnId="{1D135A28-B088-4793-AFC0-BE065BAB22DD}">
      <dgm:prSet/>
      <dgm:spPr/>
      <dgm:t>
        <a:bodyPr/>
        <a:lstStyle/>
        <a:p>
          <a:endParaRPr lang="en-IE"/>
        </a:p>
      </dgm:t>
    </dgm:pt>
    <dgm:pt modelId="{E64165BA-2C60-4CE7-A9A1-73AC293B0D4C}" type="pres">
      <dgm:prSet presAssocID="{CCFC1ECB-0CEE-4A82-BD2C-4A96370D4C8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9EAC5AB-1075-4B9A-B458-D7F9F82D8BE5}" type="pres">
      <dgm:prSet presAssocID="{96127EF0-5A95-4BA8-84E2-158D97B4C068}" presName="node" presStyleLbl="node1" presStyleIdx="0" presStyleCnt="1" custScaleX="64749" custScaleY="40746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2F48FC10-A13F-4D72-A947-B3EDD8AA568E}" type="presOf" srcId="{CCFC1ECB-0CEE-4A82-BD2C-4A96370D4C8C}" destId="{E64165BA-2C60-4CE7-A9A1-73AC293B0D4C}" srcOrd="0" destOrd="0" presId="urn:microsoft.com/office/officeart/2005/8/layout/default"/>
    <dgm:cxn modelId="{1D135A28-B088-4793-AFC0-BE065BAB22DD}" srcId="{CCFC1ECB-0CEE-4A82-BD2C-4A96370D4C8C}" destId="{96127EF0-5A95-4BA8-84E2-158D97B4C068}" srcOrd="0" destOrd="0" parTransId="{439CFB1D-3671-4E41-B8C9-EB823B3C6831}" sibTransId="{0724ACE5-7CD0-4AA6-8240-1B0AE83415B7}"/>
    <dgm:cxn modelId="{5AFDDAD9-20BC-4766-A54A-B0BF47BF16F8}" type="presOf" srcId="{96127EF0-5A95-4BA8-84E2-158D97B4C068}" destId="{B9EAC5AB-1075-4B9A-B458-D7F9F82D8BE5}" srcOrd="0" destOrd="0" presId="urn:microsoft.com/office/officeart/2005/8/layout/default"/>
    <dgm:cxn modelId="{871E96A8-FDE8-476F-A2C5-12C2FC008A98}" type="presParOf" srcId="{E64165BA-2C60-4CE7-A9A1-73AC293B0D4C}" destId="{B9EAC5AB-1075-4B9A-B458-D7F9F82D8BE5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CECAD6-98F4-4E26-BA79-442597825C25}">
      <dsp:nvSpPr>
        <dsp:cNvPr id="0" name=""/>
        <dsp:cNvSpPr/>
      </dsp:nvSpPr>
      <dsp:spPr>
        <a:xfrm>
          <a:off x="505035" y="1857"/>
          <a:ext cx="3345102" cy="13380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800" kern="1200" dirty="0" smtClean="0"/>
            <a:t>Client</a:t>
          </a:r>
          <a:endParaRPr lang="en-IE" sz="2800" kern="1200" dirty="0"/>
        </a:p>
      </dsp:txBody>
      <dsp:txXfrm>
        <a:off x="1174055" y="1857"/>
        <a:ext cx="2007062" cy="1338040"/>
      </dsp:txXfrm>
    </dsp:sp>
    <dsp:sp modelId="{C559C401-FACC-445A-9D89-DC8A916AF9B1}">
      <dsp:nvSpPr>
        <dsp:cNvPr id="0" name=""/>
        <dsp:cNvSpPr/>
      </dsp:nvSpPr>
      <dsp:spPr>
        <a:xfrm>
          <a:off x="3415274" y="115590"/>
          <a:ext cx="2776434" cy="1110573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 smtClean="0"/>
            <a:t>As requested</a:t>
          </a:r>
          <a:endParaRPr lang="en-IE" sz="2400" kern="1200" dirty="0"/>
        </a:p>
      </dsp:txBody>
      <dsp:txXfrm>
        <a:off x="3970561" y="115590"/>
        <a:ext cx="1665861" cy="1110573"/>
      </dsp:txXfrm>
    </dsp:sp>
    <dsp:sp modelId="{E7E74131-6625-4FF4-810E-1498165274B2}">
      <dsp:nvSpPr>
        <dsp:cNvPr id="0" name=""/>
        <dsp:cNvSpPr/>
      </dsp:nvSpPr>
      <dsp:spPr>
        <a:xfrm>
          <a:off x="505035" y="1527223"/>
          <a:ext cx="3345102" cy="13380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800" kern="1200" dirty="0" smtClean="0"/>
            <a:t>Your own standard</a:t>
          </a:r>
          <a:endParaRPr lang="en-IE" sz="2800" kern="1200" dirty="0"/>
        </a:p>
      </dsp:txBody>
      <dsp:txXfrm>
        <a:off x="1174055" y="1527223"/>
        <a:ext cx="2007062" cy="1338040"/>
      </dsp:txXfrm>
    </dsp:sp>
    <dsp:sp modelId="{D0C20E7E-5E20-4794-88DC-21F9E593ADA2}">
      <dsp:nvSpPr>
        <dsp:cNvPr id="0" name=""/>
        <dsp:cNvSpPr/>
      </dsp:nvSpPr>
      <dsp:spPr>
        <a:xfrm>
          <a:off x="3415274" y="1640957"/>
          <a:ext cx="2776434" cy="1110573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 smtClean="0"/>
            <a:t>Relevant elements</a:t>
          </a:r>
          <a:endParaRPr lang="en-IE" sz="2400" kern="1200" dirty="0"/>
        </a:p>
      </dsp:txBody>
      <dsp:txXfrm>
        <a:off x="3970561" y="1640957"/>
        <a:ext cx="1665861" cy="1110573"/>
      </dsp:txXfrm>
    </dsp:sp>
    <dsp:sp modelId="{12FAC01D-DF26-4042-AA94-9AC676E4F8A8}">
      <dsp:nvSpPr>
        <dsp:cNvPr id="0" name=""/>
        <dsp:cNvSpPr/>
      </dsp:nvSpPr>
      <dsp:spPr>
        <a:xfrm>
          <a:off x="505035" y="3052590"/>
          <a:ext cx="3345102" cy="13380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600" kern="1200" dirty="0" smtClean="0"/>
            <a:t>Customisation	</a:t>
          </a:r>
          <a:endParaRPr lang="en-IE" sz="2600" kern="1200" dirty="0"/>
        </a:p>
      </dsp:txBody>
      <dsp:txXfrm>
        <a:off x="1174055" y="3052590"/>
        <a:ext cx="2007062" cy="1338040"/>
      </dsp:txXfrm>
    </dsp:sp>
    <dsp:sp modelId="{6B50F7BD-BA80-4E94-98E7-CE7808B3F374}">
      <dsp:nvSpPr>
        <dsp:cNvPr id="0" name=""/>
        <dsp:cNvSpPr/>
      </dsp:nvSpPr>
      <dsp:spPr>
        <a:xfrm>
          <a:off x="3415274" y="3166323"/>
          <a:ext cx="2776434" cy="1110573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 smtClean="0"/>
            <a:t>Always</a:t>
          </a:r>
          <a:endParaRPr lang="en-IE" sz="2400" kern="1200" dirty="0"/>
        </a:p>
      </dsp:txBody>
      <dsp:txXfrm>
        <a:off x="3970561" y="3166323"/>
        <a:ext cx="1665861" cy="111057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6FC8E4-0D0C-4A02-BD2B-163AD452B450}">
      <dsp:nvSpPr>
        <dsp:cNvPr id="0" name=""/>
        <dsp:cNvSpPr/>
      </dsp:nvSpPr>
      <dsp:spPr>
        <a:xfrm>
          <a:off x="1522517" y="1252715"/>
          <a:ext cx="4896529" cy="2011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5800" kern="1200" dirty="0" smtClean="0"/>
            <a:t>COOPERATION</a:t>
          </a:r>
          <a:endParaRPr lang="en-IE" sz="5800" kern="1200" dirty="0"/>
        </a:p>
      </dsp:txBody>
      <dsp:txXfrm>
        <a:off x="1522517" y="1252715"/>
        <a:ext cx="4896529" cy="201193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949B12-9A36-4B9A-80A8-6B6025B319B1}">
      <dsp:nvSpPr>
        <dsp:cNvPr id="0" name=""/>
        <dsp:cNvSpPr/>
      </dsp:nvSpPr>
      <dsp:spPr>
        <a:xfrm>
          <a:off x="1034067" y="7716"/>
          <a:ext cx="2821479" cy="282147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900" kern="1200" dirty="0" smtClean="0"/>
            <a:t>COMPETITION</a:t>
          </a:r>
          <a:endParaRPr lang="en-IE" sz="1900" kern="1200" dirty="0"/>
        </a:p>
      </dsp:txBody>
      <dsp:txXfrm>
        <a:off x="1428057" y="340429"/>
        <a:ext cx="1626798" cy="2156053"/>
      </dsp:txXfrm>
    </dsp:sp>
    <dsp:sp modelId="{73B10922-CB73-4B6C-8860-EE8584FEDA19}">
      <dsp:nvSpPr>
        <dsp:cNvPr id="0" name=""/>
        <dsp:cNvSpPr/>
      </dsp:nvSpPr>
      <dsp:spPr>
        <a:xfrm>
          <a:off x="3067565" y="7716"/>
          <a:ext cx="2821479" cy="282147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900" kern="1200" dirty="0" smtClean="0"/>
            <a:t>COORPERATION</a:t>
          </a:r>
          <a:endParaRPr lang="en-IE" sz="1900" kern="1200" dirty="0"/>
        </a:p>
      </dsp:txBody>
      <dsp:txXfrm>
        <a:off x="3868255" y="340429"/>
        <a:ext cx="1626798" cy="215605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78A98E-5F25-49E5-B129-CA09A1E57CA5}">
      <dsp:nvSpPr>
        <dsp:cNvPr id="0" name=""/>
        <dsp:cNvSpPr/>
      </dsp:nvSpPr>
      <dsp:spPr>
        <a:xfrm>
          <a:off x="2345725" y="4080355"/>
          <a:ext cx="4042937" cy="12304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4800" kern="1200" dirty="0" smtClean="0"/>
            <a:t>CO-OPETITION</a:t>
          </a:r>
          <a:endParaRPr lang="en-IE" sz="4800" kern="1200" dirty="0"/>
        </a:p>
      </dsp:txBody>
      <dsp:txXfrm>
        <a:off x="2345725" y="4080355"/>
        <a:ext cx="4042937" cy="123044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6FC8E4-0D0C-4A02-BD2B-163AD452B450}">
      <dsp:nvSpPr>
        <dsp:cNvPr id="0" name=""/>
        <dsp:cNvSpPr/>
      </dsp:nvSpPr>
      <dsp:spPr>
        <a:xfrm>
          <a:off x="1666535" y="1257011"/>
          <a:ext cx="4896529" cy="2011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6500" kern="1200" dirty="0" smtClean="0"/>
            <a:t>FOLLOW UP</a:t>
          </a:r>
          <a:endParaRPr lang="en-IE" sz="6500" kern="1200" dirty="0"/>
        </a:p>
      </dsp:txBody>
      <dsp:txXfrm>
        <a:off x="1666535" y="1257011"/>
        <a:ext cx="4896529" cy="20119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CE6FAA-D0B0-4696-8265-965F757A7568}">
      <dsp:nvSpPr>
        <dsp:cNvPr id="0" name=""/>
        <dsp:cNvSpPr/>
      </dsp:nvSpPr>
      <dsp:spPr>
        <a:xfrm>
          <a:off x="2155507" y="2277603"/>
          <a:ext cx="1784985" cy="17849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700" kern="1200" dirty="0" smtClean="0"/>
            <a:t>FORMAT	</a:t>
          </a:r>
          <a:endParaRPr lang="en-IE" sz="2700" kern="1200" dirty="0"/>
        </a:p>
      </dsp:txBody>
      <dsp:txXfrm>
        <a:off x="2416912" y="2539008"/>
        <a:ext cx="1262175" cy="1262175"/>
      </dsp:txXfrm>
    </dsp:sp>
    <dsp:sp modelId="{037A4C10-83CF-4678-BF10-30448BCDA068}">
      <dsp:nvSpPr>
        <dsp:cNvPr id="0" name=""/>
        <dsp:cNvSpPr/>
      </dsp:nvSpPr>
      <dsp:spPr>
        <a:xfrm rot="12900000">
          <a:off x="871449" y="1920360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43FA1B-18C6-492D-A3E6-1B252468F87F}">
      <dsp:nvSpPr>
        <dsp:cNvPr id="0" name=""/>
        <dsp:cNvSpPr/>
      </dsp:nvSpPr>
      <dsp:spPr>
        <a:xfrm>
          <a:off x="160123" y="1063372"/>
          <a:ext cx="1695735" cy="13565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 smtClean="0"/>
            <a:t>RICH MEDIA</a:t>
          </a:r>
          <a:endParaRPr lang="en-IE" sz="2400" kern="1200" dirty="0"/>
        </a:p>
      </dsp:txBody>
      <dsp:txXfrm>
        <a:off x="199856" y="1103105"/>
        <a:ext cx="1616269" cy="1277122"/>
      </dsp:txXfrm>
    </dsp:sp>
    <dsp:sp modelId="{9EE4CC31-BFAD-42E0-98B5-4445DD6DE3E8}">
      <dsp:nvSpPr>
        <dsp:cNvPr id="0" name=""/>
        <dsp:cNvSpPr/>
      </dsp:nvSpPr>
      <dsp:spPr>
        <a:xfrm rot="16200000">
          <a:off x="2292993" y="1180352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A8454D-BAF5-4CB5-87BE-183824763740}">
      <dsp:nvSpPr>
        <dsp:cNvPr id="0" name=""/>
        <dsp:cNvSpPr/>
      </dsp:nvSpPr>
      <dsp:spPr>
        <a:xfrm>
          <a:off x="2200132" y="1411"/>
          <a:ext cx="1695735" cy="13565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 smtClean="0"/>
            <a:t>ONLINE</a:t>
          </a:r>
          <a:endParaRPr lang="en-IE" sz="2400" kern="1200" dirty="0"/>
        </a:p>
      </dsp:txBody>
      <dsp:txXfrm>
        <a:off x="2239865" y="41144"/>
        <a:ext cx="1616269" cy="1277122"/>
      </dsp:txXfrm>
    </dsp:sp>
    <dsp:sp modelId="{0C6C5070-080C-4DBA-9241-F5D6E78318D0}">
      <dsp:nvSpPr>
        <dsp:cNvPr id="0" name=""/>
        <dsp:cNvSpPr/>
      </dsp:nvSpPr>
      <dsp:spPr>
        <a:xfrm rot="19500000">
          <a:off x="3714536" y="1920360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CDEA4F-1EA8-4DE5-9A05-761D5552D6FB}">
      <dsp:nvSpPr>
        <dsp:cNvPr id="0" name=""/>
        <dsp:cNvSpPr/>
      </dsp:nvSpPr>
      <dsp:spPr>
        <a:xfrm>
          <a:off x="4240140" y="1063372"/>
          <a:ext cx="1695735" cy="13565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 smtClean="0"/>
            <a:t>PRINT</a:t>
          </a:r>
          <a:endParaRPr lang="en-IE" sz="2400" kern="1200" dirty="0"/>
        </a:p>
      </dsp:txBody>
      <dsp:txXfrm>
        <a:off x="4279873" y="1103105"/>
        <a:ext cx="1616269" cy="12771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848BAE-87AB-4ADE-A4EC-EB1C6F9C549E}">
      <dsp:nvSpPr>
        <dsp:cNvPr id="0" name=""/>
        <dsp:cNvSpPr/>
      </dsp:nvSpPr>
      <dsp:spPr>
        <a:xfrm>
          <a:off x="1487274" y="152"/>
          <a:ext cx="4226250" cy="2535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6300" kern="1200" dirty="0" smtClean="0"/>
            <a:t>ATTENTION TO DETAIL</a:t>
          </a:r>
          <a:endParaRPr lang="en-IE" sz="6300" kern="1200" dirty="0"/>
        </a:p>
      </dsp:txBody>
      <dsp:txXfrm>
        <a:off x="1487274" y="152"/>
        <a:ext cx="4226250" cy="25357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93FF08-D2CB-4E66-BDAA-BF00BD54714C}">
      <dsp:nvSpPr>
        <dsp:cNvPr id="0" name=""/>
        <dsp:cNvSpPr/>
      </dsp:nvSpPr>
      <dsp:spPr>
        <a:xfrm>
          <a:off x="1090463" y="1112977"/>
          <a:ext cx="6048673" cy="23000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6400" kern="1200" dirty="0" smtClean="0"/>
            <a:t>PROCESS WITH CREATIVITY</a:t>
          </a:r>
          <a:endParaRPr lang="en-IE" sz="6400" kern="1200" dirty="0"/>
        </a:p>
      </dsp:txBody>
      <dsp:txXfrm>
        <a:off x="1090463" y="1112977"/>
        <a:ext cx="6048673" cy="23000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93FF08-D2CB-4E66-BDAA-BF00BD54714C}">
      <dsp:nvSpPr>
        <dsp:cNvPr id="0" name=""/>
        <dsp:cNvSpPr/>
      </dsp:nvSpPr>
      <dsp:spPr>
        <a:xfrm>
          <a:off x="1090463" y="1112977"/>
          <a:ext cx="6048673" cy="23000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6500" kern="1200" dirty="0" smtClean="0"/>
            <a:t>EXERCISE</a:t>
          </a:r>
          <a:endParaRPr lang="en-IE" sz="6500" kern="1200" dirty="0"/>
        </a:p>
      </dsp:txBody>
      <dsp:txXfrm>
        <a:off x="1090463" y="1112977"/>
        <a:ext cx="6048673" cy="230000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EAC5AB-1075-4B9A-B458-D7F9F82D8BE5}">
      <dsp:nvSpPr>
        <dsp:cNvPr id="0" name=""/>
        <dsp:cNvSpPr/>
      </dsp:nvSpPr>
      <dsp:spPr>
        <a:xfrm>
          <a:off x="1450508" y="1257011"/>
          <a:ext cx="5328583" cy="2011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5600" kern="1200" dirty="0" smtClean="0"/>
            <a:t>Clear &amp; Correct </a:t>
          </a:r>
          <a:br>
            <a:rPr lang="en-IE" sz="5600" kern="1200" dirty="0" smtClean="0"/>
          </a:br>
          <a:r>
            <a:rPr lang="en-IE" sz="5600" kern="1200" dirty="0" smtClean="0"/>
            <a:t>&amp; Conditions</a:t>
          </a:r>
          <a:endParaRPr lang="en-IE" sz="5600" kern="1200" dirty="0"/>
        </a:p>
      </dsp:txBody>
      <dsp:txXfrm>
        <a:off x="1450508" y="1257011"/>
        <a:ext cx="5328583" cy="201193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EAC5AB-1075-4B9A-B458-D7F9F82D8BE5}">
      <dsp:nvSpPr>
        <dsp:cNvPr id="0" name=""/>
        <dsp:cNvSpPr/>
      </dsp:nvSpPr>
      <dsp:spPr>
        <a:xfrm>
          <a:off x="1450508" y="1257011"/>
          <a:ext cx="5328583" cy="2011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5600" kern="1200" dirty="0" smtClean="0"/>
            <a:t>TIMELY &amp; RELEVANT</a:t>
          </a:r>
          <a:endParaRPr lang="en-IE" sz="5600" kern="1200" dirty="0"/>
        </a:p>
      </dsp:txBody>
      <dsp:txXfrm>
        <a:off x="1450508" y="1257011"/>
        <a:ext cx="5328583" cy="201193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EAC5AB-1075-4B9A-B458-D7F9F82D8BE5}">
      <dsp:nvSpPr>
        <dsp:cNvPr id="0" name=""/>
        <dsp:cNvSpPr/>
      </dsp:nvSpPr>
      <dsp:spPr>
        <a:xfrm>
          <a:off x="1450508" y="1257011"/>
          <a:ext cx="5328583" cy="2011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5600" kern="1200" dirty="0" smtClean="0"/>
            <a:t>TOTAL EXPERIENCE</a:t>
          </a:r>
          <a:endParaRPr lang="en-IE" sz="5600" kern="1200" dirty="0"/>
        </a:p>
      </dsp:txBody>
      <dsp:txXfrm>
        <a:off x="1450508" y="1257011"/>
        <a:ext cx="5328583" cy="201193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EAC5AB-1075-4B9A-B458-D7F9F82D8BE5}">
      <dsp:nvSpPr>
        <dsp:cNvPr id="0" name=""/>
        <dsp:cNvSpPr/>
      </dsp:nvSpPr>
      <dsp:spPr>
        <a:xfrm>
          <a:off x="1450508" y="1257011"/>
          <a:ext cx="5328583" cy="20119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6500" kern="1200" dirty="0" smtClean="0"/>
            <a:t>COMPETITION</a:t>
          </a:r>
          <a:endParaRPr lang="en-IE" sz="6500" kern="1200" dirty="0"/>
        </a:p>
      </dsp:txBody>
      <dsp:txXfrm>
        <a:off x="1450508" y="1257011"/>
        <a:ext cx="5328583" cy="20119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78BBB-7B8A-4175-946C-A3807EF6298E}" type="datetimeFigureOut">
              <a:rPr lang="en-IE" smtClean="0"/>
              <a:t>24/01/2017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F6F008-DC97-461D-AD5D-E1F9BA2E4E6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63954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EEEEF-27ED-44B7-8954-8E6E6347B8A7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998791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EEEEF-27ED-44B7-8954-8E6E6347B8A7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30933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EEEEF-27ED-44B7-8954-8E6E6347B8A7}" type="slidenum">
              <a:rPr lang="en-IE" smtClean="0"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30933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EEEEF-27ED-44B7-8954-8E6E6347B8A7}" type="slidenum">
              <a:rPr lang="en-IE" smtClean="0"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30933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EEEEF-27ED-44B7-8954-8E6E6347B8A7}" type="slidenum">
              <a:rPr lang="en-IE" smtClean="0"/>
              <a:t>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30933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EEEEF-27ED-44B7-8954-8E6E6347B8A7}" type="slidenum">
              <a:rPr lang="en-IE" smtClean="0"/>
              <a:t>14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30933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EEEEF-27ED-44B7-8954-8E6E6347B8A7}" type="slidenum">
              <a:rPr lang="en-IE" smtClean="0"/>
              <a:t>15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30933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EEEEF-27ED-44B7-8954-8E6E6347B8A7}" type="slidenum">
              <a:rPr lang="en-IE" smtClean="0"/>
              <a:t>16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30933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EEEEF-27ED-44B7-8954-8E6E6347B8A7}" type="slidenum">
              <a:rPr lang="en-IE" smtClean="0"/>
              <a:t>17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30933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EEEEF-27ED-44B7-8954-8E6E6347B8A7}" type="slidenum">
              <a:rPr lang="en-IE" smtClean="0"/>
              <a:t>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3093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EEEEF-27ED-44B7-8954-8E6E6347B8A7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3093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EEEEF-27ED-44B7-8954-8E6E6347B8A7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3093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EEEEF-27ED-44B7-8954-8E6E6347B8A7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3093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EEEEF-27ED-44B7-8954-8E6E6347B8A7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3093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EEEEF-27ED-44B7-8954-8E6E6347B8A7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30933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EEEEF-27ED-44B7-8954-8E6E6347B8A7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30933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EEEEF-27ED-44B7-8954-8E6E6347B8A7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30933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EEEEF-27ED-44B7-8954-8E6E6347B8A7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3093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49A4-1DA7-4694-BB42-1995B3D8789B}" type="datetimeFigureOut">
              <a:rPr lang="en-IE" smtClean="0"/>
              <a:t>24/01/2017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EBED-E66A-4A4E-B99F-F772243BFB7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6301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49A4-1DA7-4694-BB42-1995B3D8789B}" type="datetimeFigureOut">
              <a:rPr lang="en-IE" smtClean="0"/>
              <a:t>24/01/2017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EBED-E66A-4A4E-B99F-F772243BFB7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85404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49A4-1DA7-4694-BB42-1995B3D8789B}" type="datetimeFigureOut">
              <a:rPr lang="en-IE" smtClean="0"/>
              <a:t>24/01/2017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EBED-E66A-4A4E-B99F-F772243BFB7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4076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49A4-1DA7-4694-BB42-1995B3D8789B}" type="datetimeFigureOut">
              <a:rPr lang="en-IE" smtClean="0"/>
              <a:t>24/01/2017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EBED-E66A-4A4E-B99F-F772243BFB7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68738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49A4-1DA7-4694-BB42-1995B3D8789B}" type="datetimeFigureOut">
              <a:rPr lang="en-IE" smtClean="0"/>
              <a:t>24/01/2017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EBED-E66A-4A4E-B99F-F772243BFB7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27589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49A4-1DA7-4694-BB42-1995B3D8789B}" type="datetimeFigureOut">
              <a:rPr lang="en-IE" smtClean="0"/>
              <a:t>24/01/2017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EBED-E66A-4A4E-B99F-F772243BFB7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99097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49A4-1DA7-4694-BB42-1995B3D8789B}" type="datetimeFigureOut">
              <a:rPr lang="en-IE" smtClean="0"/>
              <a:t>24/01/2017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EBED-E66A-4A4E-B99F-F772243BFB7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1360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49A4-1DA7-4694-BB42-1995B3D8789B}" type="datetimeFigureOut">
              <a:rPr lang="en-IE" smtClean="0"/>
              <a:t>24/01/2017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EBED-E66A-4A4E-B99F-F772243BFB7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23492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49A4-1DA7-4694-BB42-1995B3D8789B}" type="datetimeFigureOut">
              <a:rPr lang="en-IE" smtClean="0"/>
              <a:t>24/01/2017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EBED-E66A-4A4E-B99F-F772243BFB7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28350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49A4-1DA7-4694-BB42-1995B3D8789B}" type="datetimeFigureOut">
              <a:rPr lang="en-IE" smtClean="0"/>
              <a:t>24/01/2017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EBED-E66A-4A4E-B99F-F772243BFB7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83121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49A4-1DA7-4694-BB42-1995B3D8789B}" type="datetimeFigureOut">
              <a:rPr lang="en-IE" smtClean="0"/>
              <a:t>24/01/2017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AEBED-E66A-4A4E-B99F-F772243BFB7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63372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249A4-1DA7-4694-BB42-1995B3D8789B}" type="datetimeFigureOut">
              <a:rPr lang="en-IE" smtClean="0"/>
              <a:t>24/01/2017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AEBED-E66A-4A4E-B99F-F772243BFB7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81291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0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13" Type="http://schemas.microsoft.com/office/2007/relationships/diagramDrawing" Target="../diagrams/drawing1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1.xml"/><Relationship Id="rId12" Type="http://schemas.openxmlformats.org/officeDocument/2006/relationships/diagramColors" Target="../diagrams/colors1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1.xml"/><Relationship Id="rId11" Type="http://schemas.openxmlformats.org/officeDocument/2006/relationships/diagramQuickStyle" Target="../diagrams/quickStyle12.xml"/><Relationship Id="rId5" Type="http://schemas.openxmlformats.org/officeDocument/2006/relationships/diagramLayout" Target="../diagrams/layout11.xml"/><Relationship Id="rId10" Type="http://schemas.openxmlformats.org/officeDocument/2006/relationships/diagramLayout" Target="../diagrams/layout12.xml"/><Relationship Id="rId4" Type="http://schemas.openxmlformats.org/officeDocument/2006/relationships/diagramData" Target="../diagrams/data11.xml"/><Relationship Id="rId9" Type="http://schemas.openxmlformats.org/officeDocument/2006/relationships/diagramData" Target="../diagrams/data12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02341-photo-bkg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Best Practice for Preparing &amp; Responding to RFPs</a:t>
            </a:r>
            <a:endParaRPr lang="en-IE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0956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341-top-green-band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sz="3200" dirty="0" smtClean="0">
                <a:solidFill>
                  <a:schemeClr val="bg1"/>
                </a:solidFill>
                <a:latin typeface="Calibri"/>
                <a:cs typeface="Calibri"/>
              </a:rPr>
              <a:t>  </a:t>
            </a:r>
            <a:endParaRPr lang="en-IE" sz="32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082333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28315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341-top-green-band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sz="3200" dirty="0" smtClean="0">
                <a:solidFill>
                  <a:schemeClr val="bg1"/>
                </a:solidFill>
                <a:latin typeface="Calibri"/>
                <a:cs typeface="Calibri"/>
              </a:rPr>
              <a:t>  </a:t>
            </a:r>
            <a:endParaRPr lang="en-IE" sz="32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120393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256792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341-top-green-band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sz="3200" dirty="0" smtClean="0">
                <a:solidFill>
                  <a:schemeClr val="bg1"/>
                </a:solidFill>
                <a:latin typeface="Calibri"/>
                <a:cs typeface="Calibri"/>
              </a:rPr>
              <a:t>  </a:t>
            </a:r>
            <a:endParaRPr lang="en-IE" sz="32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95791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64897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341-top-green-band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sz="3200" dirty="0" smtClean="0">
                <a:solidFill>
                  <a:schemeClr val="bg1"/>
                </a:solidFill>
                <a:latin typeface="Calibri"/>
                <a:cs typeface="Calibri"/>
              </a:rPr>
              <a:t>  </a:t>
            </a:r>
            <a:endParaRPr lang="en-IE" sz="32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033336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74155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341-top-green-band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sz="3200" dirty="0" smtClean="0">
                <a:solidFill>
                  <a:schemeClr val="bg1"/>
                </a:solidFill>
                <a:latin typeface="Calibri"/>
                <a:cs typeface="Calibri"/>
              </a:rPr>
              <a:t>  </a:t>
            </a:r>
            <a:endParaRPr lang="en-IE" sz="32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291058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530400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341-top-green-band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sz="3200" dirty="0" smtClean="0">
                <a:solidFill>
                  <a:schemeClr val="bg1"/>
                </a:solidFill>
                <a:latin typeface="Calibri"/>
                <a:cs typeface="Calibri"/>
              </a:rPr>
              <a:t>  </a:t>
            </a:r>
            <a:endParaRPr lang="en-IE" sz="32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817942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747168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341-top-green-band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sz="3200" dirty="0" smtClean="0">
                <a:solidFill>
                  <a:schemeClr val="bg1"/>
                </a:solidFill>
                <a:latin typeface="Calibri"/>
                <a:cs typeface="Calibri"/>
              </a:rPr>
              <a:t>  </a:t>
            </a:r>
            <a:endParaRPr lang="en-IE" sz="32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723012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596398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341-top-green-band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sz="3200" dirty="0" smtClean="0">
                <a:solidFill>
                  <a:schemeClr val="bg1"/>
                </a:solidFill>
                <a:latin typeface="Calibri"/>
                <a:cs typeface="Calibri"/>
              </a:rPr>
              <a:t>  </a:t>
            </a:r>
            <a:endParaRPr lang="en-IE" sz="32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0147506"/>
              </p:ext>
            </p:extLst>
          </p:nvPr>
        </p:nvGraphicFramePr>
        <p:xfrm>
          <a:off x="1043608" y="1556792"/>
          <a:ext cx="6923112" cy="2836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Up Arrow 6"/>
          <p:cNvSpPr/>
          <p:nvPr/>
        </p:nvSpPr>
        <p:spPr>
          <a:xfrm>
            <a:off x="4276436" y="4437112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138385720"/>
              </p:ext>
            </p:extLst>
          </p:nvPr>
        </p:nvGraphicFramePr>
        <p:xfrm>
          <a:off x="179512" y="1397000"/>
          <a:ext cx="7440488" cy="5344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4113151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341-top-green-band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sz="3200" dirty="0" smtClean="0">
                <a:solidFill>
                  <a:schemeClr val="bg1"/>
                </a:solidFill>
                <a:latin typeface="Calibri"/>
                <a:cs typeface="Calibri"/>
              </a:rPr>
              <a:t>  </a:t>
            </a:r>
            <a:endParaRPr lang="en-IE" sz="32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582387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967215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341-top-green-band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188640"/>
            <a:ext cx="7024744" cy="1143000"/>
          </a:xfrm>
        </p:spPr>
        <p:txBody>
          <a:bodyPr>
            <a:noAutofit/>
          </a:bodyPr>
          <a:lstStyle/>
          <a:p>
            <a:pPr algn="l"/>
            <a:r>
              <a:rPr lang="en-IE" sz="32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RFI – REQUEST FOR INFORMATION</a:t>
            </a:r>
            <a:endParaRPr lang="en-IE" sz="3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 </a:t>
            </a:r>
            <a:r>
              <a:rPr lang="en-US" sz="2400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request for information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(RFI) is a standard business process whose purpose is to collect written information about the capabilities of various suppliers. Normally it follows a format that can be used for comparative purposes</a:t>
            </a: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88098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341-top-green-band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116632"/>
            <a:ext cx="7024744" cy="1143000"/>
          </a:xfrm>
        </p:spPr>
        <p:txBody>
          <a:bodyPr>
            <a:normAutofit/>
          </a:bodyPr>
          <a:lstStyle/>
          <a:p>
            <a:pPr algn="l"/>
            <a:r>
              <a:rPr lang="en-IE" sz="32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RFP – REQUEST FOR PROPOSAL</a:t>
            </a:r>
            <a:endParaRPr lang="en-IE" sz="3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/>
              <a:t>A </a:t>
            </a:r>
            <a:r>
              <a:rPr lang="en-US" sz="2800" dirty="0" smtClean="0">
                <a:solidFill>
                  <a:srgbClr val="00B050"/>
                </a:solidFill>
              </a:rPr>
              <a:t>request for proposal </a:t>
            </a:r>
            <a:r>
              <a:rPr lang="en-US" sz="2800" dirty="0" smtClean="0"/>
              <a:t>(RFP) is a solicitation, often made through a bidding process, by an agency or company interested in procurement of a commodity, service or valuable asset, to potential suppliers to submit business proposals. It is submitted early in the procurement cycle, either at the preliminary study, or procurement stage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88098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341-top-green-band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sz="3200" dirty="0" smtClean="0">
                <a:solidFill>
                  <a:schemeClr val="bg1"/>
                </a:solidFill>
                <a:latin typeface="Calibri"/>
                <a:cs typeface="Calibri"/>
              </a:rPr>
              <a:t>SOURCE</a:t>
            </a:r>
            <a:endParaRPr lang="en-IE" sz="32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3466583"/>
              </p:ext>
            </p:extLst>
          </p:nvPr>
        </p:nvGraphicFramePr>
        <p:xfrm>
          <a:off x="457200" y="1916832"/>
          <a:ext cx="8229600" cy="3215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FORMAL</a:t>
                      </a:r>
                      <a:endParaRPr lang="en-IE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INFORMAL</a:t>
                      </a:r>
                      <a:endParaRPr lang="en-IE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 smtClean="0"/>
                        <a:t>Digital</a:t>
                      </a:r>
                      <a:r>
                        <a:rPr lang="en-IE" baseline="0" dirty="0" smtClean="0"/>
                        <a:t> Platform</a:t>
                      </a:r>
                      <a:endParaRPr lang="en-IE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 smtClean="0"/>
                        <a:t>Conversation</a:t>
                      </a:r>
                      <a:endParaRPr lang="en-IE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 smtClean="0"/>
                        <a:t>Proprietary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IE" dirty="0" smtClean="0"/>
                        <a:t>Viper, 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IE" dirty="0" err="1" smtClean="0"/>
                        <a:t>Cvent</a:t>
                      </a:r>
                      <a:r>
                        <a:rPr lang="en-IE" dirty="0" smtClean="0"/>
                        <a:t>, 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IE" dirty="0" smtClean="0"/>
                        <a:t>Star Site</a:t>
                      </a:r>
                    </a:p>
                    <a:p>
                      <a:endParaRPr lang="en-IE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 smtClean="0"/>
                        <a:t>Newspaper/Magazine</a:t>
                      </a:r>
                      <a:endParaRPr lang="en-IE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 smtClean="0"/>
                        <a:t>Verbal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IE" dirty="0" smtClean="0"/>
                        <a:t>Sales</a:t>
                      </a:r>
                      <a:r>
                        <a:rPr lang="en-IE" baseline="0" dirty="0" smtClean="0"/>
                        <a:t> Call</a:t>
                      </a:r>
                      <a:endParaRPr lang="en-IE" dirty="0" smtClean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dirty="0" smtClean="0"/>
                        <a:t>Tender</a:t>
                      </a:r>
                      <a:endParaRPr lang="en-IE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8098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341-top-green-band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sz="3200" dirty="0" smtClean="0">
                <a:solidFill>
                  <a:schemeClr val="bg1"/>
                </a:solidFill>
                <a:latin typeface="Calibri"/>
                <a:cs typeface="Calibri"/>
              </a:rPr>
              <a:t>LEAVING CERT</a:t>
            </a:r>
            <a:endParaRPr lang="en-IE" sz="32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/>
              <a:t>Opportunity to show your </a:t>
            </a:r>
            <a:r>
              <a:rPr lang="en-US" sz="2800" dirty="0" smtClean="0">
                <a:solidFill>
                  <a:srgbClr val="00B050"/>
                </a:solidFill>
              </a:rPr>
              <a:t>relevant knowledge</a:t>
            </a:r>
          </a:p>
          <a:p>
            <a:pPr marL="0" indent="0">
              <a:buNone/>
            </a:pPr>
            <a:endParaRPr lang="en-US" sz="2800" dirty="0">
              <a:solidFill>
                <a:srgbClr val="00B050"/>
              </a:solidFill>
            </a:endParaRPr>
          </a:p>
          <a:p>
            <a:r>
              <a:rPr lang="en-US" sz="2800" dirty="0" smtClean="0"/>
              <a:t>Key Points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Read questions very carefully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Establish key elements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Key missing information</a:t>
            </a:r>
          </a:p>
        </p:txBody>
      </p:sp>
    </p:spTree>
    <p:extLst>
      <p:ext uri="{BB962C8B-B14F-4D97-AF65-F5344CB8AC3E}">
        <p14:creationId xmlns:p14="http://schemas.microsoft.com/office/powerpoint/2010/main" val="4188098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341-top-green-band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730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IE" sz="3200" dirty="0" smtClean="0">
                <a:solidFill>
                  <a:schemeClr val="bg1"/>
                </a:solidFill>
                <a:latin typeface="Calibri"/>
                <a:cs typeface="Calibri"/>
              </a:rPr>
              <a:t>FORMAT</a:t>
            </a:r>
            <a:endParaRPr lang="en-IE" sz="32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589031435"/>
              </p:ext>
            </p:extLst>
          </p:nvPr>
        </p:nvGraphicFramePr>
        <p:xfrm>
          <a:off x="971600" y="1556792"/>
          <a:ext cx="6696744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88098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341-top-green-band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IE" sz="32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INFORMATION</a:t>
            </a:r>
            <a:endParaRPr lang="en-IE" sz="3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IE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034242236"/>
              </p:ext>
            </p:extLst>
          </p:nvPr>
        </p:nvGraphicFramePr>
        <p:xfrm>
          <a:off x="1524000" y="1628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49822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341-top-green-band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  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IE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363748516"/>
              </p:ext>
            </p:extLst>
          </p:nvPr>
        </p:nvGraphicFramePr>
        <p:xfrm>
          <a:off x="971600" y="1412776"/>
          <a:ext cx="7200800" cy="2536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Rectangle 7"/>
          <p:cNvSpPr/>
          <p:nvPr/>
        </p:nvSpPr>
        <p:spPr>
          <a:xfrm>
            <a:off x="2267744" y="4077072"/>
            <a:ext cx="4824535" cy="92333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NO</a:t>
            </a:r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 </a:t>
            </a:r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MISTAKES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834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341-top-green-band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IE" sz="3200" dirty="0" smtClean="0">
                <a:solidFill>
                  <a:schemeClr val="bg1"/>
                </a:solidFill>
                <a:latin typeface="Calibri"/>
                <a:cs typeface="Calibri"/>
              </a:rPr>
              <a:t>CONTENT</a:t>
            </a:r>
            <a:endParaRPr lang="en-IE" sz="32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Clear &amp; understandable</a:t>
            </a:r>
          </a:p>
          <a:p>
            <a:r>
              <a:rPr lang="en-US" sz="2800" dirty="0" smtClean="0"/>
              <a:t>Correct</a:t>
            </a:r>
          </a:p>
          <a:p>
            <a:r>
              <a:rPr lang="en-US" sz="2800" dirty="0" smtClean="0"/>
              <a:t>Relevant</a:t>
            </a:r>
          </a:p>
          <a:p>
            <a:r>
              <a:rPr lang="en-US" sz="2800" dirty="0" err="1" smtClean="0"/>
              <a:t>Customised</a:t>
            </a:r>
            <a:endParaRPr lang="en-US" sz="2800" dirty="0" smtClean="0"/>
          </a:p>
          <a:p>
            <a:r>
              <a:rPr lang="en-US" sz="2800" dirty="0" smtClean="0"/>
              <a:t>Conditions</a:t>
            </a:r>
          </a:p>
          <a:p>
            <a:r>
              <a:rPr lang="en-US" sz="2800" dirty="0" smtClean="0"/>
              <a:t>Timely</a:t>
            </a:r>
          </a:p>
          <a:p>
            <a:r>
              <a:rPr lang="en-US" sz="2800" dirty="0" smtClean="0"/>
              <a:t>Follow up </a:t>
            </a:r>
          </a:p>
          <a:p>
            <a:pPr marL="0" indent="0">
              <a:buNone/>
            </a:pPr>
            <a:endParaRPr lang="en-US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896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</TotalTime>
  <Words>199</Words>
  <Application>Microsoft Office PowerPoint</Application>
  <PresentationFormat>On-screen Show (4:3)</PresentationFormat>
  <Paragraphs>90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Best Practice for Preparing &amp; Responding to RFPs</vt:lpstr>
      <vt:lpstr>RFI – REQUEST FOR INFORMATION</vt:lpstr>
      <vt:lpstr>RFP – REQUEST FOR PROPOSAL</vt:lpstr>
      <vt:lpstr>SOURCE</vt:lpstr>
      <vt:lpstr>LEAVING CERT</vt:lpstr>
      <vt:lpstr>FORMAT</vt:lpstr>
      <vt:lpstr>INFORMATION</vt:lpstr>
      <vt:lpstr>   </vt:lpstr>
      <vt:lpstr>CONTENT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 Practice for Preparing &amp; responding to RFPs</dc:title>
  <dc:creator>Karen OSullivan</dc:creator>
  <cp:lastModifiedBy>Jenny Finegan</cp:lastModifiedBy>
  <cp:revision>10</cp:revision>
  <dcterms:created xsi:type="dcterms:W3CDTF">2017-01-20T13:12:10Z</dcterms:created>
  <dcterms:modified xsi:type="dcterms:W3CDTF">2017-01-24T08:51:30Z</dcterms:modified>
</cp:coreProperties>
</file>